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65.jpg" ContentType="image/pn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7"/>
  </p:notesMasterIdLst>
  <p:sldIdLst>
    <p:sldId id="256" r:id="rId2"/>
    <p:sldId id="305" r:id="rId3"/>
    <p:sldId id="270" r:id="rId4"/>
    <p:sldId id="296" r:id="rId5"/>
    <p:sldId id="298" r:id="rId6"/>
    <p:sldId id="259" r:id="rId7"/>
    <p:sldId id="257" r:id="rId8"/>
    <p:sldId id="258" r:id="rId9"/>
    <p:sldId id="261" r:id="rId10"/>
    <p:sldId id="262" r:id="rId11"/>
    <p:sldId id="263" r:id="rId12"/>
    <p:sldId id="299" r:id="rId13"/>
    <p:sldId id="264" r:id="rId14"/>
    <p:sldId id="300" r:id="rId15"/>
    <p:sldId id="267" r:id="rId16"/>
    <p:sldId id="272" r:id="rId17"/>
    <p:sldId id="303" r:id="rId18"/>
    <p:sldId id="271" r:id="rId19"/>
    <p:sldId id="265" r:id="rId20"/>
    <p:sldId id="286" r:id="rId21"/>
    <p:sldId id="285" r:id="rId22"/>
    <p:sldId id="297" r:id="rId23"/>
    <p:sldId id="276" r:id="rId24"/>
    <p:sldId id="288" r:id="rId25"/>
    <p:sldId id="301" r:id="rId26"/>
    <p:sldId id="275" r:id="rId27"/>
    <p:sldId id="269" r:id="rId28"/>
    <p:sldId id="273" r:id="rId29"/>
    <p:sldId id="268" r:id="rId30"/>
    <p:sldId id="277" r:id="rId31"/>
    <p:sldId id="281" r:id="rId32"/>
    <p:sldId id="278" r:id="rId33"/>
    <p:sldId id="283" r:id="rId34"/>
    <p:sldId id="294" r:id="rId35"/>
    <p:sldId id="293" r:id="rId36"/>
    <p:sldId id="282" r:id="rId37"/>
    <p:sldId id="308" r:id="rId38"/>
    <p:sldId id="302" r:id="rId39"/>
    <p:sldId id="306" r:id="rId40"/>
    <p:sldId id="307" r:id="rId41"/>
    <p:sldId id="290" r:id="rId42"/>
    <p:sldId id="291" r:id="rId43"/>
    <p:sldId id="292" r:id="rId44"/>
    <p:sldId id="266" r:id="rId45"/>
    <p:sldId id="28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9292"/>
    <a:srgbClr val="3EBEED"/>
    <a:srgbClr val="AAC2DF"/>
    <a:srgbClr val="D8E3F0"/>
    <a:srgbClr val="E1E1E1"/>
    <a:srgbClr val="A30000"/>
    <a:srgbClr val="66CCFF"/>
    <a:srgbClr val="F5F5F6"/>
    <a:srgbClr val="7099FF"/>
    <a:srgbClr val="4768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93772" autoAdjust="0"/>
  </p:normalViewPr>
  <p:slideViewPr>
    <p:cSldViewPr snapToGrid="0">
      <p:cViewPr varScale="1">
        <p:scale>
          <a:sx n="69" d="100"/>
          <a:sy n="69" d="100"/>
        </p:scale>
        <p:origin x="7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11F5D0-401C-4343-AE59-09BE728F579F}" type="doc">
      <dgm:prSet loTypeId="urn:microsoft.com/office/officeart/2008/layout/HorizontalMultiLevelHierarchy" loCatId="hierarchy" qsTypeId="urn:microsoft.com/office/officeart/2005/8/quickstyle/simple3" qsCatId="simple" csTypeId="urn:microsoft.com/office/officeart/2005/8/colors/accent6_3" csCatId="accent6" phldr="1"/>
      <dgm:spPr/>
      <dgm:t>
        <a:bodyPr/>
        <a:lstStyle/>
        <a:p>
          <a:endParaRPr lang="fr-FR"/>
        </a:p>
      </dgm:t>
    </dgm:pt>
    <dgm:pt modelId="{DFCDD759-1461-44BE-AFD7-0F36D38A4CF5}">
      <dgm:prSet phldrT="[Texte]" custT="1"/>
      <dgm:spPr>
        <a:solidFill>
          <a:schemeClr val="accent6">
            <a:lumMod val="75000"/>
          </a:schemeClr>
        </a:solidFill>
      </dgm:spPr>
      <dgm:t>
        <a:bodyPr/>
        <a:lstStyle/>
        <a:p>
          <a:pPr algn="ctr"/>
          <a:r>
            <a:rPr lang="fr-FR" sz="1800" b="1" dirty="0">
              <a:solidFill>
                <a:schemeClr val="tx1"/>
              </a:solidFill>
              <a:latin typeface="Century Gothic" panose="020B0502020202020204" pitchFamily="34" charset="0"/>
            </a:rPr>
            <a:t>Plateforme de Gestion des Taxis</a:t>
          </a:r>
        </a:p>
      </dgm:t>
    </dgm:pt>
    <dgm:pt modelId="{7446656C-FBBE-41AE-A7B0-530EADFA09E4}" type="parTrans" cxnId="{EAF6C9C8-A8DE-4F00-9BD8-FA1AD8AB14D5}">
      <dgm:prSet/>
      <dgm:spPr/>
      <dgm:t>
        <a:bodyPr/>
        <a:lstStyle/>
        <a:p>
          <a:pPr algn="ctr"/>
          <a:endParaRPr lang="fr-FR"/>
        </a:p>
      </dgm:t>
    </dgm:pt>
    <dgm:pt modelId="{C0F9833A-8CCB-40A7-9CA6-DED663CAD56D}" type="sibTrans" cxnId="{EAF6C9C8-A8DE-4F00-9BD8-FA1AD8AB14D5}">
      <dgm:prSet/>
      <dgm:spPr/>
      <dgm:t>
        <a:bodyPr/>
        <a:lstStyle/>
        <a:p>
          <a:pPr algn="ctr"/>
          <a:endParaRPr lang="fr-FR"/>
        </a:p>
      </dgm:t>
    </dgm:pt>
    <dgm:pt modelId="{48B6A062-405F-4C18-913F-AF95CBBEDEBB}">
      <dgm:prSet custT="1"/>
      <dgm:spPr>
        <a:solidFill>
          <a:srgbClr val="FFB84F"/>
        </a:solidFill>
      </dgm:spPr>
      <dgm:t>
        <a:bodyPr/>
        <a:lstStyle/>
        <a:p>
          <a:pPr algn="ctr"/>
          <a:r>
            <a:rPr lang="fr-FR" sz="1400" dirty="0">
              <a:solidFill>
                <a:schemeClr val="tx1"/>
              </a:solidFill>
              <a:latin typeface="Century Gothic" panose="020B0502020202020204" pitchFamily="34" charset="0"/>
            </a:rPr>
            <a:t>Gestion Profil</a:t>
          </a:r>
        </a:p>
      </dgm:t>
    </dgm:pt>
    <dgm:pt modelId="{EB0C5E7E-5697-439E-8B49-920E63E8DE54}" type="parTrans" cxnId="{A893A868-FD7C-4192-A636-03C47F74B308}">
      <dgm:prSet/>
      <dgm:spPr/>
      <dgm:t>
        <a:bodyPr/>
        <a:lstStyle/>
        <a:p>
          <a:pPr algn="ctr"/>
          <a:endParaRPr lang="fr-FR"/>
        </a:p>
      </dgm:t>
    </dgm:pt>
    <dgm:pt modelId="{9EC31004-A1E7-4A7E-8E91-FFC23C4A4021}" type="sibTrans" cxnId="{A893A868-FD7C-4192-A636-03C47F74B308}">
      <dgm:prSet/>
      <dgm:spPr/>
      <dgm:t>
        <a:bodyPr/>
        <a:lstStyle/>
        <a:p>
          <a:pPr algn="ctr"/>
          <a:endParaRPr lang="fr-FR"/>
        </a:p>
      </dgm:t>
    </dgm:pt>
    <dgm:pt modelId="{1717CE57-21DA-4825-9928-6FF53D59E44B}">
      <dgm:prSet custT="1"/>
      <dgm:spPr>
        <a:solidFill>
          <a:srgbClr val="FFB84F"/>
        </a:solidFill>
      </dgm:spPr>
      <dgm:t>
        <a:bodyPr/>
        <a:lstStyle/>
        <a:p>
          <a:pPr algn="ctr"/>
          <a:r>
            <a:rPr lang="fr-FR" sz="1400" dirty="0">
              <a:solidFill>
                <a:schemeClr val="tx1"/>
              </a:solidFill>
              <a:latin typeface="Century Gothic" panose="020B0502020202020204" pitchFamily="34" charset="0"/>
            </a:rPr>
            <a:t>Consultation</a:t>
          </a:r>
          <a:r>
            <a:rPr lang="fr-FR" sz="1400" baseline="0" dirty="0">
              <a:solidFill>
                <a:schemeClr val="tx1"/>
              </a:solidFill>
              <a:latin typeface="Century Gothic" panose="020B0502020202020204" pitchFamily="34" charset="0"/>
            </a:rPr>
            <a:t> des </a:t>
          </a:r>
          <a:r>
            <a:rPr lang="fr-FR" sz="1400" dirty="0">
              <a:solidFill>
                <a:schemeClr val="tx1"/>
              </a:solidFill>
            </a:rPr>
            <a:t>tableaux des affectations</a:t>
          </a:r>
          <a:endParaRPr lang="fr-FR" sz="1400" dirty="0">
            <a:solidFill>
              <a:schemeClr val="tx1"/>
            </a:solidFill>
            <a:latin typeface="Century Gothic" panose="020B0502020202020204" pitchFamily="34" charset="0"/>
          </a:endParaRPr>
        </a:p>
      </dgm:t>
    </dgm:pt>
    <dgm:pt modelId="{D88B24F4-8D48-4130-B8ED-4F5B980BD2F5}" type="parTrans" cxnId="{284BE9FF-7FDC-45CD-8401-B498A9223BC9}">
      <dgm:prSet/>
      <dgm:spPr/>
      <dgm:t>
        <a:bodyPr/>
        <a:lstStyle/>
        <a:p>
          <a:pPr algn="ctr"/>
          <a:endParaRPr lang="fr-FR"/>
        </a:p>
      </dgm:t>
    </dgm:pt>
    <dgm:pt modelId="{16458A03-2017-4920-89C4-DF4A5A3935B4}" type="sibTrans" cxnId="{284BE9FF-7FDC-45CD-8401-B498A9223BC9}">
      <dgm:prSet/>
      <dgm:spPr/>
      <dgm:t>
        <a:bodyPr/>
        <a:lstStyle/>
        <a:p>
          <a:pPr algn="ctr"/>
          <a:endParaRPr lang="fr-FR"/>
        </a:p>
      </dgm:t>
    </dgm:pt>
    <dgm:pt modelId="{50867C35-EA11-4E52-B4B9-3F0D2030FB32}">
      <dgm:prSet custT="1"/>
      <dgm:spPr>
        <a:solidFill>
          <a:schemeClr val="accent1">
            <a:lumMod val="75000"/>
          </a:schemeClr>
        </a:solidFill>
      </dgm:spPr>
      <dgm:t>
        <a:bodyPr/>
        <a:lstStyle/>
        <a:p>
          <a:pPr marL="0" lvl="0" indent="0" algn="ctr" defTabSz="622300">
            <a:lnSpc>
              <a:spcPct val="90000"/>
            </a:lnSpc>
            <a:spcBef>
              <a:spcPct val="0"/>
            </a:spcBef>
            <a:spcAft>
              <a:spcPct val="35000"/>
            </a:spcAft>
            <a:buNone/>
          </a:pPr>
          <a:r>
            <a:rPr lang="fr-FR" sz="1400" kern="1200" dirty="0">
              <a:solidFill>
                <a:schemeClr val="tx1"/>
              </a:solidFill>
              <a:latin typeface="Century Gothic" panose="020B0502020202020204" pitchFamily="34" charset="0"/>
              <a:ea typeface="+mn-ea"/>
              <a:cs typeface="+mn-cs"/>
            </a:rPr>
            <a:t>Interfaces Administrator</a:t>
          </a:r>
        </a:p>
      </dgm:t>
    </dgm:pt>
    <dgm:pt modelId="{FDB9A713-BB5B-4CB3-9688-8AA3BD896532}" type="parTrans" cxnId="{A5EF8183-1A46-412F-941F-4C498CBF828F}">
      <dgm:prSet/>
      <dgm:spPr/>
      <dgm:t>
        <a:bodyPr/>
        <a:lstStyle/>
        <a:p>
          <a:endParaRPr lang="fr-FR"/>
        </a:p>
      </dgm:t>
    </dgm:pt>
    <dgm:pt modelId="{7C6C4D41-3FB2-4515-B40C-37C69E89DAC7}" type="sibTrans" cxnId="{A5EF8183-1A46-412F-941F-4C498CBF828F}">
      <dgm:prSet/>
      <dgm:spPr/>
      <dgm:t>
        <a:bodyPr/>
        <a:lstStyle/>
        <a:p>
          <a:pPr algn="ctr"/>
          <a:endParaRPr lang="fr-FR"/>
        </a:p>
      </dgm:t>
    </dgm:pt>
    <dgm:pt modelId="{0997416A-9907-4E91-ACEC-0E7EB63E1926}">
      <dgm:prSet custT="1"/>
      <dgm:spPr>
        <a:solidFill>
          <a:schemeClr val="accent1">
            <a:lumMod val="60000"/>
            <a:lumOff val="40000"/>
          </a:schemeClr>
        </a:solidFill>
      </dgm:spPr>
      <dgm:t>
        <a:bodyPr/>
        <a:lstStyle/>
        <a:p>
          <a:pPr algn="ctr" rtl="0"/>
          <a:r>
            <a:rPr lang="fr-FR" sz="1400" b="0" i="0" u="none" dirty="0">
              <a:solidFill>
                <a:schemeClr val="tx1"/>
              </a:solidFill>
              <a:latin typeface="Century Gothic" panose="020B0502020202020204" pitchFamily="34" charset="0"/>
            </a:rPr>
            <a:t>Page d’Accueil</a:t>
          </a:r>
          <a:endParaRPr lang="fr-FR" sz="1400" dirty="0">
            <a:solidFill>
              <a:schemeClr val="tx1"/>
            </a:solidFill>
            <a:latin typeface="Century Gothic" panose="020B0502020202020204" pitchFamily="34" charset="0"/>
          </a:endParaRPr>
        </a:p>
      </dgm:t>
    </dgm:pt>
    <dgm:pt modelId="{3644A846-F76B-40AF-8D9E-3AE1E1755627}" type="parTrans" cxnId="{AE1B9CCB-230F-414C-A68A-999F97C1680C}">
      <dgm:prSet/>
      <dgm:spPr/>
      <dgm:t>
        <a:bodyPr/>
        <a:lstStyle/>
        <a:p>
          <a:pPr algn="ctr"/>
          <a:endParaRPr lang="fr-FR"/>
        </a:p>
      </dgm:t>
    </dgm:pt>
    <dgm:pt modelId="{DFB08993-92E4-4B62-9197-9B2799C797F5}" type="sibTrans" cxnId="{AE1B9CCB-230F-414C-A68A-999F97C1680C}">
      <dgm:prSet/>
      <dgm:spPr/>
      <dgm:t>
        <a:bodyPr/>
        <a:lstStyle/>
        <a:p>
          <a:pPr algn="ctr"/>
          <a:endParaRPr lang="fr-FR"/>
        </a:p>
      </dgm:t>
    </dgm:pt>
    <dgm:pt modelId="{E6A1E7CC-07B8-48D5-8475-182296FEDD96}">
      <dgm:prSet custT="1"/>
      <dgm:spPr>
        <a:solidFill>
          <a:schemeClr val="accent1">
            <a:lumMod val="60000"/>
            <a:lumOff val="40000"/>
          </a:schemeClr>
        </a:solidFill>
      </dgm:spPr>
      <dgm:t>
        <a:bodyPr/>
        <a:lstStyle/>
        <a:p>
          <a:pPr algn="ctr"/>
          <a:r>
            <a:rPr lang="fr-FR" sz="1400" b="0" i="0" u="none" kern="1200" dirty="0">
              <a:solidFill>
                <a:schemeClr val="tx1"/>
              </a:solidFill>
              <a:latin typeface="Century Gothic" panose="020B0502020202020204" pitchFamily="34" charset="0"/>
              <a:ea typeface="+mn-ea"/>
              <a:cs typeface="+mn-cs"/>
            </a:rPr>
            <a:t>Gestion</a:t>
          </a:r>
          <a:r>
            <a:rPr lang="fr-FR" sz="1400" b="0" i="0" u="none" kern="1200" dirty="0">
              <a:solidFill>
                <a:schemeClr val="tx1"/>
              </a:solidFill>
              <a:latin typeface="Century Gothic" panose="020B0502020202020204" pitchFamily="34" charset="0"/>
            </a:rPr>
            <a:t> de Profil</a:t>
          </a:r>
          <a:endParaRPr lang="fr-FR" sz="1400" kern="1200" dirty="0">
            <a:solidFill>
              <a:schemeClr val="tx1"/>
            </a:solidFill>
            <a:latin typeface="Century Gothic" panose="020B0502020202020204" pitchFamily="34" charset="0"/>
          </a:endParaRPr>
        </a:p>
      </dgm:t>
    </dgm:pt>
    <dgm:pt modelId="{B80D80C1-399E-4F5E-B2D5-CC74F16D7245}" type="parTrans" cxnId="{15C03037-6E18-4F1E-8097-4D5FE9F6D243}">
      <dgm:prSet/>
      <dgm:spPr/>
      <dgm:t>
        <a:bodyPr/>
        <a:lstStyle/>
        <a:p>
          <a:pPr algn="ctr"/>
          <a:endParaRPr lang="fr-FR"/>
        </a:p>
      </dgm:t>
    </dgm:pt>
    <dgm:pt modelId="{CD8092B4-CE0A-4807-BE69-3D43140F1FC3}" type="sibTrans" cxnId="{15C03037-6E18-4F1E-8097-4D5FE9F6D243}">
      <dgm:prSet/>
      <dgm:spPr/>
      <dgm:t>
        <a:bodyPr/>
        <a:lstStyle/>
        <a:p>
          <a:pPr algn="ctr"/>
          <a:endParaRPr lang="fr-FR"/>
        </a:p>
      </dgm:t>
    </dgm:pt>
    <dgm:pt modelId="{F7D6C816-3166-4C48-97C8-1F937C6B0D1C}">
      <dgm:prSet custT="1"/>
      <dgm:spPr>
        <a:solidFill>
          <a:schemeClr val="accent1">
            <a:lumMod val="60000"/>
            <a:lumOff val="40000"/>
          </a:schemeClr>
        </a:solidFill>
      </dgm:spPr>
      <dgm:t>
        <a:bodyPr/>
        <a:lstStyle/>
        <a:p>
          <a:pPr algn="ctr"/>
          <a:r>
            <a:rPr lang="fr-FR" sz="1400" b="0" i="0" u="none" dirty="0">
              <a:solidFill>
                <a:schemeClr val="tx1"/>
              </a:solidFill>
              <a:latin typeface="Century Gothic" panose="020B0502020202020204" pitchFamily="34" charset="0"/>
            </a:rPr>
            <a:t>Gestionnaire des Taxis Drivers</a:t>
          </a:r>
          <a:endParaRPr lang="fr-FR" sz="1400" dirty="0">
            <a:solidFill>
              <a:schemeClr val="tx1"/>
            </a:solidFill>
            <a:latin typeface="Century Gothic" panose="020B0502020202020204" pitchFamily="34" charset="0"/>
          </a:endParaRPr>
        </a:p>
      </dgm:t>
    </dgm:pt>
    <dgm:pt modelId="{7CED509A-73C3-4B8A-81FB-593A8A74A2C1}" type="parTrans" cxnId="{1C3A6EFA-8CE2-4963-9740-0805F7889E12}">
      <dgm:prSet/>
      <dgm:spPr/>
      <dgm:t>
        <a:bodyPr/>
        <a:lstStyle/>
        <a:p>
          <a:pPr algn="ctr"/>
          <a:endParaRPr lang="fr-FR"/>
        </a:p>
      </dgm:t>
    </dgm:pt>
    <dgm:pt modelId="{36F196E3-43F2-44BE-B05C-B355A078C669}" type="sibTrans" cxnId="{1C3A6EFA-8CE2-4963-9740-0805F7889E12}">
      <dgm:prSet/>
      <dgm:spPr/>
      <dgm:t>
        <a:bodyPr/>
        <a:lstStyle/>
        <a:p>
          <a:pPr algn="ctr"/>
          <a:endParaRPr lang="fr-FR"/>
        </a:p>
      </dgm:t>
    </dgm:pt>
    <dgm:pt modelId="{20DC2A83-DF3E-46A4-809F-11955AECA95F}">
      <dgm:prSet custT="1"/>
      <dgm:spPr>
        <a:solidFill>
          <a:schemeClr val="accent1">
            <a:lumMod val="60000"/>
            <a:lumOff val="40000"/>
          </a:schemeClr>
        </a:solidFill>
      </dgm:spPr>
      <dgm:t>
        <a:bodyPr/>
        <a:lstStyle/>
        <a:p>
          <a:pPr algn="ctr"/>
          <a:r>
            <a:rPr lang="fr-FR" sz="1400" b="0" i="0" u="none" dirty="0">
              <a:solidFill>
                <a:schemeClr val="tx1"/>
              </a:solidFill>
              <a:latin typeface="Century Gothic" panose="020B0502020202020204" pitchFamily="34" charset="0"/>
            </a:rPr>
            <a:t>Gestionnaire des Clients</a:t>
          </a:r>
          <a:endParaRPr lang="fr-FR" sz="1400" dirty="0">
            <a:solidFill>
              <a:schemeClr val="tx1"/>
            </a:solidFill>
            <a:latin typeface="Century Gothic" panose="020B0502020202020204" pitchFamily="34" charset="0"/>
          </a:endParaRPr>
        </a:p>
      </dgm:t>
    </dgm:pt>
    <dgm:pt modelId="{B908B7D2-1DDA-4010-B75D-617230DEF18E}" type="parTrans" cxnId="{D505A9CC-A0C6-408D-A028-AB1F8E65DC31}">
      <dgm:prSet/>
      <dgm:spPr/>
      <dgm:t>
        <a:bodyPr/>
        <a:lstStyle/>
        <a:p>
          <a:pPr algn="ctr"/>
          <a:endParaRPr lang="fr-FR"/>
        </a:p>
      </dgm:t>
    </dgm:pt>
    <dgm:pt modelId="{D8FB2525-995E-4117-BF77-564CDCA8C875}" type="sibTrans" cxnId="{D505A9CC-A0C6-408D-A028-AB1F8E65DC31}">
      <dgm:prSet/>
      <dgm:spPr/>
      <dgm:t>
        <a:bodyPr/>
        <a:lstStyle/>
        <a:p>
          <a:pPr algn="ctr"/>
          <a:endParaRPr lang="fr-FR"/>
        </a:p>
      </dgm:t>
    </dgm:pt>
    <dgm:pt modelId="{31262C2A-28C1-486D-BC94-4520FA2B1A6D}">
      <dgm:prSet custT="1"/>
      <dgm:spPr>
        <a:solidFill>
          <a:schemeClr val="accent1">
            <a:lumMod val="60000"/>
            <a:lumOff val="40000"/>
          </a:schemeClr>
        </a:solidFill>
      </dgm:spPr>
      <dgm:t>
        <a:bodyPr/>
        <a:lstStyle/>
        <a:p>
          <a:pPr algn="ctr"/>
          <a:r>
            <a:rPr lang="fr-FR" sz="1400" b="0" i="0" u="none" dirty="0">
              <a:solidFill>
                <a:schemeClr val="tx1"/>
              </a:solidFill>
              <a:latin typeface="Century Gothic" panose="020B0502020202020204" pitchFamily="34" charset="0"/>
            </a:rPr>
            <a:t>Gestion des Courses Clients</a:t>
          </a:r>
          <a:endParaRPr lang="fr-FR" sz="1400" dirty="0">
            <a:solidFill>
              <a:schemeClr val="tx1"/>
            </a:solidFill>
            <a:latin typeface="Century Gothic" panose="020B0502020202020204" pitchFamily="34" charset="0"/>
          </a:endParaRPr>
        </a:p>
      </dgm:t>
    </dgm:pt>
    <dgm:pt modelId="{A9C05132-B2B5-4253-B34C-0D76F8368496}" type="parTrans" cxnId="{5EF0BF03-1A18-46D8-925F-C811F4652559}">
      <dgm:prSet/>
      <dgm:spPr/>
      <dgm:t>
        <a:bodyPr/>
        <a:lstStyle/>
        <a:p>
          <a:pPr algn="ctr"/>
          <a:endParaRPr lang="fr-FR"/>
        </a:p>
      </dgm:t>
    </dgm:pt>
    <dgm:pt modelId="{755B5C4D-0F88-4690-BC79-11DA699C522F}" type="sibTrans" cxnId="{5EF0BF03-1A18-46D8-925F-C811F4652559}">
      <dgm:prSet/>
      <dgm:spPr/>
      <dgm:t>
        <a:bodyPr/>
        <a:lstStyle/>
        <a:p>
          <a:pPr algn="ctr"/>
          <a:endParaRPr lang="fr-FR"/>
        </a:p>
      </dgm:t>
    </dgm:pt>
    <dgm:pt modelId="{C3DAFD7D-59C9-4367-AD87-F365DD14C03B}">
      <dgm:prSet phldrT="[Texte]" custT="1"/>
      <dgm:spPr>
        <a:solidFill>
          <a:schemeClr val="accent4">
            <a:lumMod val="75000"/>
          </a:schemeClr>
        </a:solidFill>
      </dgm:spPr>
      <dgm:t>
        <a:bodyPr/>
        <a:lstStyle/>
        <a:p>
          <a:pPr algn="ctr"/>
          <a:r>
            <a:rPr lang="fr-FR" sz="1400" dirty="0">
              <a:solidFill>
                <a:schemeClr val="tx1"/>
              </a:solidFill>
              <a:latin typeface="Century Gothic" panose="020B0502020202020204" pitchFamily="34" charset="0"/>
            </a:rPr>
            <a:t>Interfaces Taxi Driver</a:t>
          </a:r>
        </a:p>
      </dgm:t>
    </dgm:pt>
    <dgm:pt modelId="{5B366170-0F2E-41A8-95FC-5E0B54DB41FB}" type="sibTrans" cxnId="{D490F0AF-C39E-4D73-BCE1-1DB2A4696040}">
      <dgm:prSet/>
      <dgm:spPr/>
      <dgm:t>
        <a:bodyPr/>
        <a:lstStyle/>
        <a:p>
          <a:pPr algn="ctr"/>
          <a:endParaRPr lang="fr-FR"/>
        </a:p>
      </dgm:t>
    </dgm:pt>
    <dgm:pt modelId="{5A0EEAF4-1C2B-429B-A8C2-A5C8C25C3F45}" type="parTrans" cxnId="{D490F0AF-C39E-4D73-BCE1-1DB2A4696040}">
      <dgm:prSet/>
      <dgm:spPr/>
      <dgm:t>
        <a:bodyPr/>
        <a:lstStyle/>
        <a:p>
          <a:endParaRPr lang="fr-FR"/>
        </a:p>
      </dgm:t>
    </dgm:pt>
    <dgm:pt modelId="{24FADE29-631C-4E93-998F-DAF24239FACC}">
      <dgm:prSet custT="1"/>
      <dgm:spPr>
        <a:solidFill>
          <a:srgbClr val="FFB84F"/>
        </a:solidFill>
      </dgm:spPr>
      <dgm:t>
        <a:bodyPr/>
        <a:lstStyle/>
        <a:p>
          <a:pPr algn="ctr"/>
          <a:r>
            <a:rPr lang="fr-FR" sz="1400" dirty="0">
              <a:solidFill>
                <a:schemeClr val="tx1"/>
              </a:solidFill>
              <a:latin typeface="Century Gothic" panose="020B0502020202020204" pitchFamily="34" charset="0"/>
            </a:rPr>
            <a:t>Page D'Accueil</a:t>
          </a:r>
        </a:p>
      </dgm:t>
    </dgm:pt>
    <dgm:pt modelId="{16756137-6637-46BB-8C8C-7B5DC8543E34}" type="sibTrans" cxnId="{86C64116-BBA2-4785-A7FF-DBAB8C0590DF}">
      <dgm:prSet/>
      <dgm:spPr/>
      <dgm:t>
        <a:bodyPr/>
        <a:lstStyle/>
        <a:p>
          <a:pPr algn="ctr"/>
          <a:endParaRPr lang="fr-FR"/>
        </a:p>
      </dgm:t>
    </dgm:pt>
    <dgm:pt modelId="{4A0426E9-9067-42CF-A9AA-E52B69E1BFDD}" type="parTrans" cxnId="{86C64116-BBA2-4785-A7FF-DBAB8C0590DF}">
      <dgm:prSet/>
      <dgm:spPr/>
      <dgm:t>
        <a:bodyPr/>
        <a:lstStyle/>
        <a:p>
          <a:pPr algn="ctr"/>
          <a:endParaRPr lang="fr-FR"/>
        </a:p>
      </dgm:t>
    </dgm:pt>
    <dgm:pt modelId="{1A9630C4-29D1-4D3D-BEBD-FCC8E23510EC}">
      <dgm:prSet custT="1"/>
      <dgm:spPr>
        <a:solidFill>
          <a:schemeClr val="accent6">
            <a:lumMod val="75000"/>
          </a:schemeClr>
        </a:solidFill>
      </dgm:spPr>
      <dgm:t>
        <a:bodyPr/>
        <a:lstStyle/>
        <a:p>
          <a:pPr algn="ctr"/>
          <a:r>
            <a:rPr lang="fr-FR" sz="1400" dirty="0">
              <a:solidFill>
                <a:schemeClr val="tx1"/>
              </a:solidFill>
              <a:latin typeface="Century Gothic" panose="020B0502020202020204" pitchFamily="34" charset="0"/>
            </a:rPr>
            <a:t>Connexion</a:t>
          </a:r>
        </a:p>
      </dgm:t>
    </dgm:pt>
    <dgm:pt modelId="{8915BB1F-E661-47E9-98D4-D75789F59AA9}" type="parTrans" cxnId="{9F11AB89-F8E2-4EA8-BF39-A61FA3429CCC}">
      <dgm:prSet>
        <dgm:style>
          <a:lnRef idx="1">
            <a:schemeClr val="accent6"/>
          </a:lnRef>
          <a:fillRef idx="0">
            <a:schemeClr val="accent6"/>
          </a:fillRef>
          <a:effectRef idx="0">
            <a:schemeClr val="accent6"/>
          </a:effectRef>
          <a:fontRef idx="minor">
            <a:schemeClr val="tx1"/>
          </a:fontRef>
        </dgm:style>
      </dgm:prSet>
      <dgm:spPr/>
      <dgm:t>
        <a:bodyPr/>
        <a:lstStyle/>
        <a:p>
          <a:endParaRPr lang="fr-FR"/>
        </a:p>
      </dgm:t>
    </dgm:pt>
    <dgm:pt modelId="{21FA0C3B-7778-40A9-96C5-A6CF1DDF6134}" type="sibTrans" cxnId="{9F11AB89-F8E2-4EA8-BF39-A61FA3429CCC}">
      <dgm:prSet/>
      <dgm:spPr/>
      <dgm:t>
        <a:bodyPr/>
        <a:lstStyle/>
        <a:p>
          <a:endParaRPr lang="fr-FR"/>
        </a:p>
      </dgm:t>
    </dgm:pt>
    <dgm:pt modelId="{4EAD923C-8B87-41F6-95DB-302E9653D9E1}">
      <dgm:prSet custT="1"/>
      <dgm:spPr>
        <a:solidFill>
          <a:schemeClr val="accent1">
            <a:lumMod val="60000"/>
            <a:lumOff val="40000"/>
          </a:schemeClr>
        </a:solidFill>
      </dgm:spPr>
      <dgm:t>
        <a:bodyPr/>
        <a:lstStyle/>
        <a:p>
          <a:pPr algn="ctr"/>
          <a:r>
            <a:rPr lang="fr-FR" sz="1400" dirty="0">
              <a:solidFill>
                <a:schemeClr val="tx1"/>
              </a:solidFill>
              <a:latin typeface="Century Gothic" panose="020B0502020202020204" pitchFamily="34" charset="0"/>
            </a:rPr>
            <a:t>Gestionnaire des Affectations</a:t>
          </a:r>
        </a:p>
      </dgm:t>
    </dgm:pt>
    <dgm:pt modelId="{A4AAD446-CD82-4398-9307-17A0B07EE7C5}" type="parTrans" cxnId="{22167B9A-3973-4762-BF2B-8A61CCF91936}">
      <dgm:prSet/>
      <dgm:spPr/>
      <dgm:t>
        <a:bodyPr/>
        <a:lstStyle/>
        <a:p>
          <a:endParaRPr lang="fr-FR"/>
        </a:p>
      </dgm:t>
    </dgm:pt>
    <dgm:pt modelId="{E05761E0-752A-448B-8019-9161791C8DDF}" type="sibTrans" cxnId="{22167B9A-3973-4762-BF2B-8A61CCF91936}">
      <dgm:prSet/>
      <dgm:spPr/>
      <dgm:t>
        <a:bodyPr/>
        <a:lstStyle/>
        <a:p>
          <a:endParaRPr lang="fr-FR"/>
        </a:p>
      </dgm:t>
    </dgm:pt>
    <dgm:pt modelId="{67055060-6C63-406F-B951-5858AC0E9400}">
      <dgm:prSet custT="1"/>
      <dgm:spPr>
        <a:solidFill>
          <a:schemeClr val="accent1">
            <a:lumMod val="60000"/>
            <a:lumOff val="40000"/>
          </a:schemeClr>
        </a:solidFill>
      </dgm:spPr>
      <dgm:t>
        <a:bodyPr/>
        <a:lstStyle/>
        <a:p>
          <a:pPr algn="ctr"/>
          <a:r>
            <a:rPr lang="fr-FR" sz="1400" kern="1200" dirty="0">
              <a:solidFill>
                <a:schemeClr val="tx1"/>
              </a:solidFill>
              <a:latin typeface="Century Gothic" panose="020B0502020202020204" pitchFamily="34" charset="0"/>
            </a:rPr>
            <a:t>Gestionnaire des Utilisateurs</a:t>
          </a:r>
        </a:p>
      </dgm:t>
    </dgm:pt>
    <dgm:pt modelId="{BB58525A-2FE1-467F-A062-D208773A02C7}" type="parTrans" cxnId="{AC1ABD53-C656-42B2-9624-185ACF12939A}">
      <dgm:prSet/>
      <dgm:spPr/>
      <dgm:t>
        <a:bodyPr/>
        <a:lstStyle/>
        <a:p>
          <a:endParaRPr lang="fr-FR"/>
        </a:p>
      </dgm:t>
    </dgm:pt>
    <dgm:pt modelId="{66119BDE-405E-4D23-B1F9-584D71B6CBA2}" type="sibTrans" cxnId="{AC1ABD53-C656-42B2-9624-185ACF12939A}">
      <dgm:prSet/>
      <dgm:spPr/>
      <dgm:t>
        <a:bodyPr/>
        <a:lstStyle/>
        <a:p>
          <a:endParaRPr lang="fr-FR"/>
        </a:p>
      </dgm:t>
    </dgm:pt>
    <dgm:pt modelId="{3A6E352F-52A3-4D28-BE58-3652A2144366}">
      <dgm:prSet custT="1"/>
      <dgm:spPr>
        <a:solidFill>
          <a:srgbClr val="ED515C">
            <a:lumMod val="75000"/>
          </a:srgbClr>
        </a:solidFill>
        <a:ln>
          <a:noFill/>
        </a:ln>
        <a:effectLst/>
        <a:scene3d>
          <a:camera prst="orthographicFront"/>
          <a:lightRig rig="flat" dir="t"/>
        </a:scene3d>
        <a:sp3d prstMaterial="dkEdge">
          <a:bevelT w="8200" h="38100"/>
        </a:sp3d>
      </dgm:spPr>
      <dgm:t>
        <a:bodyPr spcFirstLastPara="0" vert="horz" wrap="square" lIns="8890" tIns="8890" rIns="8890" bIns="8890" numCol="1" spcCol="1270" anchor="ctr" anchorCtr="0"/>
        <a:lstStyle/>
        <a:p>
          <a:pPr marL="0" lvl="0" indent="0" algn="ctr" defTabSz="622300">
            <a:lnSpc>
              <a:spcPct val="90000"/>
            </a:lnSpc>
            <a:spcBef>
              <a:spcPct val="0"/>
            </a:spcBef>
            <a:spcAft>
              <a:spcPct val="35000"/>
            </a:spcAft>
            <a:buNone/>
          </a:pPr>
          <a:r>
            <a:rPr lang="fr-FR" sz="1400" kern="1200" dirty="0">
              <a:solidFill>
                <a:srgbClr val="000000"/>
              </a:solidFill>
              <a:latin typeface="Century Gothic" panose="020B0502020202020204" pitchFamily="34" charset="0"/>
              <a:ea typeface="+mn-ea"/>
              <a:cs typeface="+mn-cs"/>
            </a:rPr>
            <a:t>ZONE-CLIENT</a:t>
          </a:r>
        </a:p>
      </dgm:t>
    </dgm:pt>
    <dgm:pt modelId="{41C6A37B-F219-470E-A93A-1100596C2B13}" type="parTrans" cxnId="{F3B8B3E8-B6F2-4B98-9997-E95DCF6892E0}">
      <dgm:prSet/>
      <dgm:spPr/>
      <dgm:t>
        <a:bodyPr/>
        <a:lstStyle/>
        <a:p>
          <a:endParaRPr lang="fr-FR"/>
        </a:p>
      </dgm:t>
    </dgm:pt>
    <dgm:pt modelId="{89F5D807-D9F4-4FB9-B356-67A8446A2BBE}" type="sibTrans" cxnId="{F3B8B3E8-B6F2-4B98-9997-E95DCF6892E0}">
      <dgm:prSet/>
      <dgm:spPr/>
      <dgm:t>
        <a:bodyPr/>
        <a:lstStyle/>
        <a:p>
          <a:endParaRPr lang="fr-FR"/>
        </a:p>
      </dgm:t>
    </dgm:pt>
    <dgm:pt modelId="{C5D27B3C-8934-43C9-8E46-DC7C2A9F42FB}">
      <dgm:prSet custT="1"/>
      <dgm:spPr>
        <a:solidFill>
          <a:srgbClr val="ED515C">
            <a:lumMod val="75000"/>
          </a:srgbClr>
        </a:solidFill>
        <a:ln>
          <a:noFill/>
        </a:ln>
        <a:effectLst/>
        <a:scene3d>
          <a:camera prst="orthographicFront"/>
          <a:lightRig rig="flat" dir="t"/>
        </a:scene3d>
        <a:sp3d prstMaterial="dkEdge">
          <a:bevelT w="8200" h="38100"/>
        </a:sp3d>
      </dgm:spPr>
      <dgm:t>
        <a:bodyPr spcFirstLastPara="0" vert="horz" wrap="square" lIns="8890" tIns="8890" rIns="8890" bIns="8890" numCol="1" spcCol="1270" anchor="ctr" anchorCtr="0"/>
        <a:lstStyle/>
        <a:p>
          <a:pPr marL="0" lvl="0" indent="0" algn="ctr" defTabSz="622300">
            <a:lnSpc>
              <a:spcPct val="90000"/>
            </a:lnSpc>
            <a:spcBef>
              <a:spcPct val="0"/>
            </a:spcBef>
            <a:spcAft>
              <a:spcPct val="35000"/>
            </a:spcAft>
            <a:buNone/>
          </a:pPr>
          <a:r>
            <a:rPr lang="fr-FR" sz="1400" kern="1200" dirty="0">
              <a:solidFill>
                <a:srgbClr val="000000"/>
              </a:solidFill>
              <a:latin typeface="Century Gothic" panose="020B0502020202020204" pitchFamily="34" charset="0"/>
              <a:ea typeface="+mn-ea"/>
              <a:cs typeface="+mn-cs"/>
            </a:rPr>
            <a:t>À PROPOS</a:t>
          </a:r>
        </a:p>
      </dgm:t>
    </dgm:pt>
    <dgm:pt modelId="{058C8204-CBE4-4F86-9030-AFCD1293DA14}" type="parTrans" cxnId="{F63AEB34-73C2-4D3B-A0CE-A686C7015F44}">
      <dgm:prSet/>
      <dgm:spPr/>
      <dgm:t>
        <a:bodyPr/>
        <a:lstStyle/>
        <a:p>
          <a:endParaRPr lang="fr-FR"/>
        </a:p>
      </dgm:t>
    </dgm:pt>
    <dgm:pt modelId="{59BBA860-6C51-4B59-AD51-FD1B5D43A5C6}" type="sibTrans" cxnId="{F63AEB34-73C2-4D3B-A0CE-A686C7015F44}">
      <dgm:prSet/>
      <dgm:spPr/>
      <dgm:t>
        <a:bodyPr/>
        <a:lstStyle/>
        <a:p>
          <a:endParaRPr lang="fr-FR"/>
        </a:p>
      </dgm:t>
    </dgm:pt>
    <dgm:pt modelId="{3D926B5C-F770-4456-8F69-D7B23528DC48}">
      <dgm:prSet custT="1"/>
      <dgm:spPr>
        <a:solidFill>
          <a:srgbClr val="ED515C">
            <a:lumMod val="75000"/>
          </a:srgbClr>
        </a:solidFill>
        <a:ln>
          <a:noFill/>
        </a:ln>
        <a:effectLst/>
        <a:scene3d>
          <a:camera prst="orthographicFront"/>
          <a:lightRig rig="flat" dir="t"/>
        </a:scene3d>
        <a:sp3d prstMaterial="dkEdge">
          <a:bevelT w="8200" h="38100"/>
        </a:sp3d>
      </dgm:spPr>
      <dgm:t>
        <a:bodyPr spcFirstLastPara="0" vert="horz" wrap="square" lIns="8890" tIns="8890" rIns="8890" bIns="8890" numCol="1" spcCol="1270" anchor="ctr" anchorCtr="0"/>
        <a:lstStyle/>
        <a:p>
          <a:pPr marL="0" lvl="0" indent="0" algn="ctr" defTabSz="622300">
            <a:lnSpc>
              <a:spcPct val="90000"/>
            </a:lnSpc>
            <a:spcBef>
              <a:spcPct val="0"/>
            </a:spcBef>
            <a:spcAft>
              <a:spcPct val="35000"/>
            </a:spcAft>
            <a:buNone/>
          </a:pPr>
          <a:r>
            <a:rPr lang="fr-FR" sz="1400" kern="1200" dirty="0">
              <a:solidFill>
                <a:srgbClr val="000000"/>
              </a:solidFill>
              <a:latin typeface="Century Gothic" panose="020B0502020202020204" pitchFamily="34" charset="0"/>
              <a:ea typeface="+mn-ea"/>
              <a:cs typeface="+mn-cs"/>
            </a:rPr>
            <a:t>ACCEUIL</a:t>
          </a:r>
        </a:p>
      </dgm:t>
    </dgm:pt>
    <dgm:pt modelId="{C9988943-BAFD-4E39-B8EF-D8E85F780421}" type="parTrans" cxnId="{0612B730-F809-4679-83D0-834DF90028FF}">
      <dgm:prSet/>
      <dgm:spPr/>
      <dgm:t>
        <a:bodyPr/>
        <a:lstStyle/>
        <a:p>
          <a:endParaRPr lang="fr-FR"/>
        </a:p>
      </dgm:t>
    </dgm:pt>
    <dgm:pt modelId="{264A4114-3387-4FC1-9D0A-250399F48583}" type="sibTrans" cxnId="{0612B730-F809-4679-83D0-834DF90028FF}">
      <dgm:prSet/>
      <dgm:spPr/>
      <dgm:t>
        <a:bodyPr/>
        <a:lstStyle/>
        <a:p>
          <a:endParaRPr lang="fr-FR"/>
        </a:p>
      </dgm:t>
    </dgm:pt>
    <dgm:pt modelId="{64AA1506-DA40-4573-976F-A57A6D407ACC}">
      <dgm:prSet custT="1"/>
      <dgm:spPr>
        <a:solidFill>
          <a:schemeClr val="bg2">
            <a:lumMod val="65000"/>
          </a:schemeClr>
        </a:solidFill>
        <a:ln>
          <a:noFill/>
        </a:ln>
        <a:effectLst/>
        <a:scene3d>
          <a:camera prst="orthographicFront"/>
          <a:lightRig rig="flat" dir="t"/>
        </a:scene3d>
        <a:sp3d prstMaterial="dkEdge">
          <a:bevelT w="8200" h="38100"/>
        </a:sp3d>
      </dgm:spPr>
      <dgm:t>
        <a:bodyPr spcFirstLastPara="0" vert="horz" wrap="square" lIns="8890" tIns="8890" rIns="8890" bIns="8890" numCol="1" spcCol="1270" anchor="ctr" anchorCtr="0"/>
        <a:lstStyle/>
        <a:p>
          <a:pPr marL="0" lvl="0" indent="0" algn="ctr" defTabSz="622300">
            <a:lnSpc>
              <a:spcPct val="90000"/>
            </a:lnSpc>
            <a:spcBef>
              <a:spcPct val="0"/>
            </a:spcBef>
            <a:spcAft>
              <a:spcPct val="35000"/>
            </a:spcAft>
            <a:buNone/>
          </a:pPr>
          <a:r>
            <a:rPr lang="fr-FR" sz="1400" kern="1200" dirty="0">
              <a:solidFill>
                <a:srgbClr val="000000"/>
              </a:solidFill>
              <a:latin typeface="Century Gothic" panose="020B0502020202020204" pitchFamily="34" charset="0"/>
              <a:ea typeface="+mn-ea"/>
              <a:cs typeface="+mn-cs"/>
            </a:rPr>
            <a:t>ABOUT DEVELOPPERS</a:t>
          </a:r>
        </a:p>
      </dgm:t>
    </dgm:pt>
    <dgm:pt modelId="{709FF160-C060-4F1E-8B41-DC3DEA725FA1}" type="parTrans" cxnId="{BF7DC52E-3CA6-44BD-979F-A10991BB548B}">
      <dgm:prSet/>
      <dgm:spPr/>
      <dgm:t>
        <a:bodyPr/>
        <a:lstStyle/>
        <a:p>
          <a:endParaRPr lang="fr-FR"/>
        </a:p>
      </dgm:t>
    </dgm:pt>
    <dgm:pt modelId="{A45AFACB-351E-4C02-ACF6-A2F3388AB47B}" type="sibTrans" cxnId="{BF7DC52E-3CA6-44BD-979F-A10991BB548B}">
      <dgm:prSet/>
      <dgm:spPr/>
      <dgm:t>
        <a:bodyPr/>
        <a:lstStyle/>
        <a:p>
          <a:endParaRPr lang="fr-FR"/>
        </a:p>
      </dgm:t>
    </dgm:pt>
    <dgm:pt modelId="{86127F6B-3D0B-40F7-ADAA-5009F98E44C5}" type="pres">
      <dgm:prSet presAssocID="{7E11F5D0-401C-4343-AE59-09BE728F579F}" presName="Name0" presStyleCnt="0">
        <dgm:presLayoutVars>
          <dgm:chPref val="1"/>
          <dgm:dir/>
          <dgm:animOne val="branch"/>
          <dgm:animLvl val="lvl"/>
          <dgm:resizeHandles val="exact"/>
        </dgm:presLayoutVars>
      </dgm:prSet>
      <dgm:spPr/>
    </dgm:pt>
    <dgm:pt modelId="{71B98A70-EAC2-4299-B007-1EF9459ABA58}" type="pres">
      <dgm:prSet presAssocID="{DFCDD759-1461-44BE-AFD7-0F36D38A4CF5}" presName="root1" presStyleCnt="0"/>
      <dgm:spPr/>
    </dgm:pt>
    <dgm:pt modelId="{492F03D2-FD1A-4C46-8B5D-28AE5BDCDBCE}" type="pres">
      <dgm:prSet presAssocID="{DFCDD759-1461-44BE-AFD7-0F36D38A4CF5}" presName="LevelOneTextNode" presStyleLbl="node0" presStyleIdx="0" presStyleCnt="1" custScaleX="184105" custScaleY="217474" custLinFactX="-300000" custLinFactNeighborX="-323058" custLinFactNeighborY="-9500">
        <dgm:presLayoutVars>
          <dgm:chPref val="3"/>
        </dgm:presLayoutVars>
      </dgm:prSet>
      <dgm:spPr/>
    </dgm:pt>
    <dgm:pt modelId="{8CB9E7A5-5745-44C5-9AF1-E428D76B1B26}" type="pres">
      <dgm:prSet presAssocID="{DFCDD759-1461-44BE-AFD7-0F36D38A4CF5}" presName="level2hierChild" presStyleCnt="0"/>
      <dgm:spPr/>
    </dgm:pt>
    <dgm:pt modelId="{3A7A775F-869F-40AD-8DD8-728453B0C71C}" type="pres">
      <dgm:prSet presAssocID="{C9988943-BAFD-4E39-B8EF-D8E85F780421}" presName="conn2-1" presStyleLbl="parChTrans1D2" presStyleIdx="0" presStyleCnt="5"/>
      <dgm:spPr/>
    </dgm:pt>
    <dgm:pt modelId="{DC4F454C-CF1A-441E-B227-830D2C02E009}" type="pres">
      <dgm:prSet presAssocID="{C9988943-BAFD-4E39-B8EF-D8E85F780421}" presName="connTx" presStyleLbl="parChTrans1D2" presStyleIdx="0" presStyleCnt="5"/>
      <dgm:spPr/>
    </dgm:pt>
    <dgm:pt modelId="{CDBC764C-6D42-4E6D-AEC8-8919CEF334DE}" type="pres">
      <dgm:prSet presAssocID="{3D926B5C-F770-4456-8F69-D7B23528DC48}" presName="root2" presStyleCnt="0"/>
      <dgm:spPr/>
    </dgm:pt>
    <dgm:pt modelId="{F20509A0-CD75-4D0F-B21F-C556F8E3E2C8}" type="pres">
      <dgm:prSet presAssocID="{3D926B5C-F770-4456-8F69-D7B23528DC48}" presName="LevelTwoTextNode" presStyleLbl="node2" presStyleIdx="0" presStyleCnt="5" custScaleX="188986" custLinFactY="-171583" custLinFactNeighborX="3513" custLinFactNeighborY="-200000">
        <dgm:presLayoutVars>
          <dgm:chPref val="3"/>
        </dgm:presLayoutVars>
      </dgm:prSet>
      <dgm:spPr>
        <a:xfrm>
          <a:off x="2938818" y="1727801"/>
          <a:ext cx="1872419" cy="335265"/>
        </a:xfrm>
        <a:prstGeom prst="rect">
          <a:avLst/>
        </a:prstGeom>
      </dgm:spPr>
    </dgm:pt>
    <dgm:pt modelId="{49AF7D47-BB0C-4373-902B-EEAB63B00554}" type="pres">
      <dgm:prSet presAssocID="{3D926B5C-F770-4456-8F69-D7B23528DC48}" presName="level3hierChild" presStyleCnt="0"/>
      <dgm:spPr/>
    </dgm:pt>
    <dgm:pt modelId="{EA10A115-87BC-42E9-9D15-291200B5927E}" type="pres">
      <dgm:prSet presAssocID="{8915BB1F-E661-47E9-98D4-D75789F59AA9}" presName="conn2-1" presStyleLbl="parChTrans1D2" presStyleIdx="1" presStyleCnt="5"/>
      <dgm:spPr/>
    </dgm:pt>
    <dgm:pt modelId="{AB117B13-6B4A-4F5C-A296-D7EFEB6C8F81}" type="pres">
      <dgm:prSet presAssocID="{8915BB1F-E661-47E9-98D4-D75789F59AA9}" presName="connTx" presStyleLbl="parChTrans1D2" presStyleIdx="1" presStyleCnt="5"/>
      <dgm:spPr/>
    </dgm:pt>
    <dgm:pt modelId="{7A512F24-5648-4114-8E23-82B7A9059A9B}" type="pres">
      <dgm:prSet presAssocID="{1A9630C4-29D1-4D3D-BEBD-FCC8E23510EC}" presName="root2" presStyleCnt="0"/>
      <dgm:spPr/>
    </dgm:pt>
    <dgm:pt modelId="{1D8FFB23-8D07-4635-9C3D-446E3550BBF9}" type="pres">
      <dgm:prSet presAssocID="{1A9630C4-29D1-4D3D-BEBD-FCC8E23510EC}" presName="LevelTwoTextNode" presStyleLbl="node2" presStyleIdx="1" presStyleCnt="5" custScaleX="191781" custLinFactNeighborX="2980" custLinFactNeighborY="-48866">
        <dgm:presLayoutVars>
          <dgm:chPref val="3"/>
        </dgm:presLayoutVars>
      </dgm:prSet>
      <dgm:spPr/>
    </dgm:pt>
    <dgm:pt modelId="{FAADA3C2-D415-4AFD-AA52-0075E638771E}" type="pres">
      <dgm:prSet presAssocID="{1A9630C4-29D1-4D3D-BEBD-FCC8E23510EC}" presName="level3hierChild" presStyleCnt="0"/>
      <dgm:spPr/>
    </dgm:pt>
    <dgm:pt modelId="{BAFBC3C1-3F9E-4D72-A38A-C6418158C495}" type="pres">
      <dgm:prSet presAssocID="{FDB9A713-BB5B-4CB3-9688-8AA3BD896532}" presName="conn2-1" presStyleLbl="parChTrans1D3" presStyleIdx="0" presStyleCnt="2"/>
      <dgm:spPr/>
    </dgm:pt>
    <dgm:pt modelId="{53EE7FE5-F5CC-43D0-9554-9318279FD8CC}" type="pres">
      <dgm:prSet presAssocID="{FDB9A713-BB5B-4CB3-9688-8AA3BD896532}" presName="connTx" presStyleLbl="parChTrans1D3" presStyleIdx="0" presStyleCnt="2"/>
      <dgm:spPr/>
    </dgm:pt>
    <dgm:pt modelId="{546C59F9-24D1-4DB0-84CD-B956103D4A0D}" type="pres">
      <dgm:prSet presAssocID="{50867C35-EA11-4E52-B4B9-3F0D2030FB32}" presName="root2" presStyleCnt="0"/>
      <dgm:spPr/>
    </dgm:pt>
    <dgm:pt modelId="{9A7DAA6C-2051-425C-AE3E-4FC4847F9A06}" type="pres">
      <dgm:prSet presAssocID="{50867C35-EA11-4E52-B4B9-3F0D2030FB32}" presName="LevelTwoTextNode" presStyleLbl="node3" presStyleIdx="0" presStyleCnt="2" custScaleX="220421" custLinFactNeighborX="72102">
        <dgm:presLayoutVars>
          <dgm:chPref val="3"/>
        </dgm:presLayoutVars>
      </dgm:prSet>
      <dgm:spPr/>
    </dgm:pt>
    <dgm:pt modelId="{C0963EEA-43FF-4A36-819D-4961765185A5}" type="pres">
      <dgm:prSet presAssocID="{50867C35-EA11-4E52-B4B9-3F0D2030FB32}" presName="level3hierChild" presStyleCnt="0"/>
      <dgm:spPr/>
    </dgm:pt>
    <dgm:pt modelId="{DFBA5592-B8A1-4BB4-BFC0-9C928978A6C6}" type="pres">
      <dgm:prSet presAssocID="{3644A846-F76B-40AF-8D9E-3AE1E1755627}" presName="conn2-1" presStyleLbl="parChTrans1D4" presStyleIdx="0" presStyleCnt="10"/>
      <dgm:spPr/>
    </dgm:pt>
    <dgm:pt modelId="{AD306752-E29A-4D18-97B1-4EC1D93F942C}" type="pres">
      <dgm:prSet presAssocID="{3644A846-F76B-40AF-8D9E-3AE1E1755627}" presName="connTx" presStyleLbl="parChTrans1D4" presStyleIdx="0" presStyleCnt="10"/>
      <dgm:spPr/>
    </dgm:pt>
    <dgm:pt modelId="{17691D4E-0A3C-49D0-83B2-0A686AC17B40}" type="pres">
      <dgm:prSet presAssocID="{0997416A-9907-4E91-ACEC-0E7EB63E1926}" presName="root2" presStyleCnt="0"/>
      <dgm:spPr/>
    </dgm:pt>
    <dgm:pt modelId="{32734109-F151-43B7-9FC8-A9187F4E8C85}" type="pres">
      <dgm:prSet presAssocID="{0997416A-9907-4E91-ACEC-0E7EB63E1926}" presName="LevelTwoTextNode" presStyleLbl="node4" presStyleIdx="0" presStyleCnt="10" custScaleX="232164" custScaleY="89959" custLinFactX="65619" custLinFactNeighborX="100000">
        <dgm:presLayoutVars>
          <dgm:chPref val="3"/>
        </dgm:presLayoutVars>
      </dgm:prSet>
      <dgm:spPr/>
    </dgm:pt>
    <dgm:pt modelId="{14E24EDA-B18D-43D9-B574-4FC65E516DCE}" type="pres">
      <dgm:prSet presAssocID="{0997416A-9907-4E91-ACEC-0E7EB63E1926}" presName="level3hierChild" presStyleCnt="0"/>
      <dgm:spPr/>
    </dgm:pt>
    <dgm:pt modelId="{B70B23C6-132E-48EF-8C1F-681FDEFBD5B6}" type="pres">
      <dgm:prSet presAssocID="{B80D80C1-399E-4F5E-B2D5-CC74F16D7245}" presName="conn2-1" presStyleLbl="parChTrans1D4" presStyleIdx="1" presStyleCnt="10"/>
      <dgm:spPr/>
    </dgm:pt>
    <dgm:pt modelId="{2BD7523B-1E53-4E87-921C-148995091346}" type="pres">
      <dgm:prSet presAssocID="{B80D80C1-399E-4F5E-B2D5-CC74F16D7245}" presName="connTx" presStyleLbl="parChTrans1D4" presStyleIdx="1" presStyleCnt="10"/>
      <dgm:spPr/>
    </dgm:pt>
    <dgm:pt modelId="{6BD70610-E34D-4027-AAC9-597C6F450016}" type="pres">
      <dgm:prSet presAssocID="{E6A1E7CC-07B8-48D5-8475-182296FEDD96}" presName="root2" presStyleCnt="0"/>
      <dgm:spPr/>
    </dgm:pt>
    <dgm:pt modelId="{2879DCA4-8D4E-4156-B21F-934C832CEB28}" type="pres">
      <dgm:prSet presAssocID="{E6A1E7CC-07B8-48D5-8475-182296FEDD96}" presName="LevelTwoTextNode" presStyleLbl="node4" presStyleIdx="1" presStyleCnt="10" custScaleX="230815" custLinFactX="66968" custLinFactNeighborX="100000">
        <dgm:presLayoutVars>
          <dgm:chPref val="3"/>
        </dgm:presLayoutVars>
      </dgm:prSet>
      <dgm:spPr/>
    </dgm:pt>
    <dgm:pt modelId="{0BD2B083-767D-47A4-8048-D0AEB7A2B7FD}" type="pres">
      <dgm:prSet presAssocID="{E6A1E7CC-07B8-48D5-8475-182296FEDD96}" presName="level3hierChild" presStyleCnt="0"/>
      <dgm:spPr/>
    </dgm:pt>
    <dgm:pt modelId="{5920A841-B7A7-4BA6-AAAB-7921E98991F6}" type="pres">
      <dgm:prSet presAssocID="{BB58525A-2FE1-467F-A062-D208773A02C7}" presName="conn2-1" presStyleLbl="parChTrans1D4" presStyleIdx="2" presStyleCnt="10"/>
      <dgm:spPr/>
    </dgm:pt>
    <dgm:pt modelId="{89591FD3-E95E-41B9-BF1D-141E890D31BE}" type="pres">
      <dgm:prSet presAssocID="{BB58525A-2FE1-467F-A062-D208773A02C7}" presName="connTx" presStyleLbl="parChTrans1D4" presStyleIdx="2" presStyleCnt="10"/>
      <dgm:spPr/>
    </dgm:pt>
    <dgm:pt modelId="{A7FAECE9-5852-435D-A824-FA3BF720AF39}" type="pres">
      <dgm:prSet presAssocID="{67055060-6C63-406F-B951-5858AC0E9400}" presName="root2" presStyleCnt="0"/>
      <dgm:spPr/>
    </dgm:pt>
    <dgm:pt modelId="{7FD5AA69-02BC-4056-81C7-539F1C427550}" type="pres">
      <dgm:prSet presAssocID="{67055060-6C63-406F-B951-5858AC0E9400}" presName="LevelTwoTextNode" presStyleLbl="node4" presStyleIdx="2" presStyleCnt="10" custScaleX="232164" custLinFactX="65619" custLinFactNeighborX="100000">
        <dgm:presLayoutVars>
          <dgm:chPref val="3"/>
        </dgm:presLayoutVars>
      </dgm:prSet>
      <dgm:spPr/>
    </dgm:pt>
    <dgm:pt modelId="{090A7C89-0EFC-41C6-AF69-72AD473A31DF}" type="pres">
      <dgm:prSet presAssocID="{67055060-6C63-406F-B951-5858AC0E9400}" presName="level3hierChild" presStyleCnt="0"/>
      <dgm:spPr/>
    </dgm:pt>
    <dgm:pt modelId="{31EEE7FE-888F-4CB2-ACA6-C51A69EAC500}" type="pres">
      <dgm:prSet presAssocID="{7CED509A-73C3-4B8A-81FB-593A8A74A2C1}" presName="conn2-1" presStyleLbl="parChTrans1D4" presStyleIdx="3" presStyleCnt="10"/>
      <dgm:spPr/>
    </dgm:pt>
    <dgm:pt modelId="{477E0E27-AF4A-4B8A-9D37-CC95023F9C57}" type="pres">
      <dgm:prSet presAssocID="{7CED509A-73C3-4B8A-81FB-593A8A74A2C1}" presName="connTx" presStyleLbl="parChTrans1D4" presStyleIdx="3" presStyleCnt="10"/>
      <dgm:spPr/>
    </dgm:pt>
    <dgm:pt modelId="{33164A18-E675-40E1-ADED-A4FB9A9E2F41}" type="pres">
      <dgm:prSet presAssocID="{F7D6C816-3166-4C48-97C8-1F937C6B0D1C}" presName="root2" presStyleCnt="0"/>
      <dgm:spPr/>
    </dgm:pt>
    <dgm:pt modelId="{E1C354AF-EFC7-4E81-9A41-4CF329A6AC6D}" type="pres">
      <dgm:prSet presAssocID="{F7D6C816-3166-4C48-97C8-1F937C6B0D1C}" presName="LevelTwoTextNode" presStyleLbl="node4" presStyleIdx="3" presStyleCnt="10" custScaleX="232164" custLinFactX="65619" custLinFactNeighborX="100000">
        <dgm:presLayoutVars>
          <dgm:chPref val="3"/>
        </dgm:presLayoutVars>
      </dgm:prSet>
      <dgm:spPr/>
    </dgm:pt>
    <dgm:pt modelId="{5D047A31-291D-452D-B0CE-511994143762}" type="pres">
      <dgm:prSet presAssocID="{F7D6C816-3166-4C48-97C8-1F937C6B0D1C}" presName="level3hierChild" presStyleCnt="0"/>
      <dgm:spPr/>
    </dgm:pt>
    <dgm:pt modelId="{02473DE6-9F18-465A-BB25-541A7C43D8D8}" type="pres">
      <dgm:prSet presAssocID="{B908B7D2-1DDA-4010-B75D-617230DEF18E}" presName="conn2-1" presStyleLbl="parChTrans1D4" presStyleIdx="4" presStyleCnt="10"/>
      <dgm:spPr/>
    </dgm:pt>
    <dgm:pt modelId="{E14A6772-8744-4679-9FAC-EFED20FADA3A}" type="pres">
      <dgm:prSet presAssocID="{B908B7D2-1DDA-4010-B75D-617230DEF18E}" presName="connTx" presStyleLbl="parChTrans1D4" presStyleIdx="4" presStyleCnt="10"/>
      <dgm:spPr/>
    </dgm:pt>
    <dgm:pt modelId="{069B99DC-7E9A-45AD-86A6-EDE52EED7CE0}" type="pres">
      <dgm:prSet presAssocID="{20DC2A83-DF3E-46A4-809F-11955AECA95F}" presName="root2" presStyleCnt="0"/>
      <dgm:spPr/>
    </dgm:pt>
    <dgm:pt modelId="{310C71A7-01FF-4DFD-9A75-5614FD804585}" type="pres">
      <dgm:prSet presAssocID="{20DC2A83-DF3E-46A4-809F-11955AECA95F}" presName="LevelTwoTextNode" presStyleLbl="node4" presStyleIdx="4" presStyleCnt="10" custScaleX="230970" custLinFactX="66813" custLinFactNeighborX="100000">
        <dgm:presLayoutVars>
          <dgm:chPref val="3"/>
        </dgm:presLayoutVars>
      </dgm:prSet>
      <dgm:spPr/>
    </dgm:pt>
    <dgm:pt modelId="{1361DA2A-D763-46D5-B0A9-62A7A6917674}" type="pres">
      <dgm:prSet presAssocID="{20DC2A83-DF3E-46A4-809F-11955AECA95F}" presName="level3hierChild" presStyleCnt="0"/>
      <dgm:spPr/>
    </dgm:pt>
    <dgm:pt modelId="{EE654744-1997-4D11-9B51-76134E0B9E1C}" type="pres">
      <dgm:prSet presAssocID="{A9C05132-B2B5-4253-B34C-0D76F8368496}" presName="conn2-1" presStyleLbl="parChTrans1D4" presStyleIdx="5" presStyleCnt="10"/>
      <dgm:spPr/>
    </dgm:pt>
    <dgm:pt modelId="{2C83D379-D4B1-497D-9609-D07F91AFB62E}" type="pres">
      <dgm:prSet presAssocID="{A9C05132-B2B5-4253-B34C-0D76F8368496}" presName="connTx" presStyleLbl="parChTrans1D4" presStyleIdx="5" presStyleCnt="10"/>
      <dgm:spPr/>
    </dgm:pt>
    <dgm:pt modelId="{7D9A411B-A72F-4DAB-9F06-D47FE1798EE3}" type="pres">
      <dgm:prSet presAssocID="{31262C2A-28C1-486D-BC94-4520FA2B1A6D}" presName="root2" presStyleCnt="0"/>
      <dgm:spPr/>
    </dgm:pt>
    <dgm:pt modelId="{9DF33E80-BB58-425D-952A-6EF363035B2F}" type="pres">
      <dgm:prSet presAssocID="{31262C2A-28C1-486D-BC94-4520FA2B1A6D}" presName="LevelTwoTextNode" presStyleLbl="node4" presStyleIdx="5" presStyleCnt="10" custScaleX="230815" custLinFactX="66968" custLinFactNeighborX="100000">
        <dgm:presLayoutVars>
          <dgm:chPref val="3"/>
        </dgm:presLayoutVars>
      </dgm:prSet>
      <dgm:spPr/>
    </dgm:pt>
    <dgm:pt modelId="{01B3D47C-0FFD-4387-8F0C-E44F69457491}" type="pres">
      <dgm:prSet presAssocID="{31262C2A-28C1-486D-BC94-4520FA2B1A6D}" presName="level3hierChild" presStyleCnt="0"/>
      <dgm:spPr/>
    </dgm:pt>
    <dgm:pt modelId="{951D0B71-B2B2-44FD-9C17-28C8DA65E2DE}" type="pres">
      <dgm:prSet presAssocID="{A4AAD446-CD82-4398-9307-17A0B07EE7C5}" presName="conn2-1" presStyleLbl="parChTrans1D4" presStyleIdx="6" presStyleCnt="10"/>
      <dgm:spPr/>
    </dgm:pt>
    <dgm:pt modelId="{BE90DD6E-ED7D-4CB2-95DD-37496A13A388}" type="pres">
      <dgm:prSet presAssocID="{A4AAD446-CD82-4398-9307-17A0B07EE7C5}" presName="connTx" presStyleLbl="parChTrans1D4" presStyleIdx="6" presStyleCnt="10"/>
      <dgm:spPr/>
    </dgm:pt>
    <dgm:pt modelId="{E56E8335-98F5-459C-95E9-DF5ECD4171B7}" type="pres">
      <dgm:prSet presAssocID="{4EAD923C-8B87-41F6-95DB-302E9653D9E1}" presName="root2" presStyleCnt="0"/>
      <dgm:spPr/>
    </dgm:pt>
    <dgm:pt modelId="{41ABF389-9EBC-4F4D-ADBF-B01FD2DA2060}" type="pres">
      <dgm:prSet presAssocID="{4EAD923C-8B87-41F6-95DB-302E9653D9E1}" presName="LevelTwoTextNode" presStyleLbl="node4" presStyleIdx="6" presStyleCnt="10" custScaleX="230815" custLinFactX="66968" custLinFactNeighborX="100000">
        <dgm:presLayoutVars>
          <dgm:chPref val="3"/>
        </dgm:presLayoutVars>
      </dgm:prSet>
      <dgm:spPr/>
    </dgm:pt>
    <dgm:pt modelId="{35FE7346-FD1D-40AE-8E13-38931C2EB9F0}" type="pres">
      <dgm:prSet presAssocID="{4EAD923C-8B87-41F6-95DB-302E9653D9E1}" presName="level3hierChild" presStyleCnt="0"/>
      <dgm:spPr/>
    </dgm:pt>
    <dgm:pt modelId="{4FB6123C-E0F7-47EB-8F95-B3F0DE33D35A}" type="pres">
      <dgm:prSet presAssocID="{5A0EEAF4-1C2B-429B-A8C2-A5C8C25C3F45}" presName="conn2-1" presStyleLbl="parChTrans1D3" presStyleIdx="1" presStyleCnt="2"/>
      <dgm:spPr/>
    </dgm:pt>
    <dgm:pt modelId="{61507E0E-107F-4F2B-98F4-BDEF6491898F}" type="pres">
      <dgm:prSet presAssocID="{5A0EEAF4-1C2B-429B-A8C2-A5C8C25C3F45}" presName="connTx" presStyleLbl="parChTrans1D3" presStyleIdx="1" presStyleCnt="2"/>
      <dgm:spPr/>
    </dgm:pt>
    <dgm:pt modelId="{0B5245B8-34CC-4D2D-AFD5-0C1017E9FC3E}" type="pres">
      <dgm:prSet presAssocID="{C3DAFD7D-59C9-4367-AD87-F365DD14C03B}" presName="root2" presStyleCnt="0"/>
      <dgm:spPr/>
    </dgm:pt>
    <dgm:pt modelId="{EED16A7A-6781-4955-8C96-5E5B1EA00B82}" type="pres">
      <dgm:prSet presAssocID="{C3DAFD7D-59C9-4367-AD87-F365DD14C03B}" presName="LevelTwoTextNode" presStyleLbl="node3" presStyleIdx="1" presStyleCnt="2" custScaleX="216935" custLinFactNeighborX="72102" custLinFactNeighborY="35477">
        <dgm:presLayoutVars>
          <dgm:chPref val="3"/>
        </dgm:presLayoutVars>
      </dgm:prSet>
      <dgm:spPr/>
    </dgm:pt>
    <dgm:pt modelId="{AEA01A29-B8DC-46FA-A9FC-3B503ADCC0EA}" type="pres">
      <dgm:prSet presAssocID="{C3DAFD7D-59C9-4367-AD87-F365DD14C03B}" presName="level3hierChild" presStyleCnt="0"/>
      <dgm:spPr/>
    </dgm:pt>
    <dgm:pt modelId="{9F9123DE-8D3B-41CC-8826-CD8E6500ADEC}" type="pres">
      <dgm:prSet presAssocID="{4A0426E9-9067-42CF-A9AA-E52B69E1BFDD}" presName="conn2-1" presStyleLbl="parChTrans1D4" presStyleIdx="7" presStyleCnt="10"/>
      <dgm:spPr/>
    </dgm:pt>
    <dgm:pt modelId="{FC60F5EE-18AB-4C3E-AD02-0C47846214E2}" type="pres">
      <dgm:prSet presAssocID="{4A0426E9-9067-42CF-A9AA-E52B69E1BFDD}" presName="connTx" presStyleLbl="parChTrans1D4" presStyleIdx="7" presStyleCnt="10"/>
      <dgm:spPr/>
    </dgm:pt>
    <dgm:pt modelId="{82543FA0-B47E-4FBC-852B-38D2066F38EE}" type="pres">
      <dgm:prSet presAssocID="{24FADE29-631C-4E93-998F-DAF24239FACC}" presName="root2" presStyleCnt="0"/>
      <dgm:spPr/>
    </dgm:pt>
    <dgm:pt modelId="{86A0C3B4-7B72-452A-A3D4-70228BDF7CF0}" type="pres">
      <dgm:prSet presAssocID="{24FADE29-631C-4E93-998F-DAF24239FACC}" presName="LevelTwoTextNode" presStyleLbl="node4" presStyleIdx="7" presStyleCnt="10" custScaleX="232133" custScaleY="99934" custLinFactX="69136" custLinFactNeighborX="100000" custLinFactNeighborY="35478">
        <dgm:presLayoutVars>
          <dgm:chPref val="3"/>
        </dgm:presLayoutVars>
      </dgm:prSet>
      <dgm:spPr/>
    </dgm:pt>
    <dgm:pt modelId="{1C46136D-E296-437B-B7A5-F0422BD04501}" type="pres">
      <dgm:prSet presAssocID="{24FADE29-631C-4E93-998F-DAF24239FACC}" presName="level3hierChild" presStyleCnt="0"/>
      <dgm:spPr/>
    </dgm:pt>
    <dgm:pt modelId="{AE70876C-1344-4917-A800-69F524FB5D58}" type="pres">
      <dgm:prSet presAssocID="{EB0C5E7E-5697-439E-8B49-920E63E8DE54}" presName="conn2-1" presStyleLbl="parChTrans1D4" presStyleIdx="8" presStyleCnt="10"/>
      <dgm:spPr/>
    </dgm:pt>
    <dgm:pt modelId="{0DA5142C-58E7-4A2E-A0E3-99EB9AE05425}" type="pres">
      <dgm:prSet presAssocID="{EB0C5E7E-5697-439E-8B49-920E63E8DE54}" presName="connTx" presStyleLbl="parChTrans1D4" presStyleIdx="8" presStyleCnt="10"/>
      <dgm:spPr/>
    </dgm:pt>
    <dgm:pt modelId="{8D0A57E6-A489-4A69-8090-D521D028C125}" type="pres">
      <dgm:prSet presAssocID="{48B6A062-405F-4C18-913F-AF95CBBEDEBB}" presName="root2" presStyleCnt="0"/>
      <dgm:spPr/>
    </dgm:pt>
    <dgm:pt modelId="{EBAB0591-1346-4A65-BCF9-518992A66397}" type="pres">
      <dgm:prSet presAssocID="{48B6A062-405F-4C18-913F-AF95CBBEDEBB}" presName="LevelTwoTextNode" presStyleLbl="node4" presStyleIdx="8" presStyleCnt="10" custScaleX="231641" custScaleY="102575" custLinFactX="69628" custLinFactNeighborX="100000" custLinFactNeighborY="60562">
        <dgm:presLayoutVars>
          <dgm:chPref val="3"/>
        </dgm:presLayoutVars>
      </dgm:prSet>
      <dgm:spPr/>
    </dgm:pt>
    <dgm:pt modelId="{8224A44A-8CB4-45A0-82EC-975A8E58938E}" type="pres">
      <dgm:prSet presAssocID="{48B6A062-405F-4C18-913F-AF95CBBEDEBB}" presName="level3hierChild" presStyleCnt="0"/>
      <dgm:spPr/>
    </dgm:pt>
    <dgm:pt modelId="{AF06AC4E-6F43-4571-B0B6-F3E0D6173A56}" type="pres">
      <dgm:prSet presAssocID="{D88B24F4-8D48-4130-B8ED-4F5B980BD2F5}" presName="conn2-1" presStyleLbl="parChTrans1D4" presStyleIdx="9" presStyleCnt="10"/>
      <dgm:spPr/>
    </dgm:pt>
    <dgm:pt modelId="{8059385F-06F3-42A5-9DB3-5170107D9BB0}" type="pres">
      <dgm:prSet presAssocID="{D88B24F4-8D48-4130-B8ED-4F5B980BD2F5}" presName="connTx" presStyleLbl="parChTrans1D4" presStyleIdx="9" presStyleCnt="10"/>
      <dgm:spPr/>
    </dgm:pt>
    <dgm:pt modelId="{6718F866-53CB-46D3-B3A3-A7736ABF16A0}" type="pres">
      <dgm:prSet presAssocID="{1717CE57-21DA-4825-9928-6FF53D59E44B}" presName="root2" presStyleCnt="0"/>
      <dgm:spPr/>
    </dgm:pt>
    <dgm:pt modelId="{11DF5DE6-F6AF-42ED-8A9C-64F8AA1FB574}" type="pres">
      <dgm:prSet presAssocID="{1717CE57-21DA-4825-9928-6FF53D59E44B}" presName="LevelTwoTextNode" presStyleLbl="node4" presStyleIdx="9" presStyleCnt="10" custScaleX="232133" custScaleY="150104" custLinFactX="69136" custLinFactNeighborX="100000" custLinFactNeighborY="75885">
        <dgm:presLayoutVars>
          <dgm:chPref val="3"/>
        </dgm:presLayoutVars>
      </dgm:prSet>
      <dgm:spPr/>
    </dgm:pt>
    <dgm:pt modelId="{B2A6E298-0EAC-410A-BF78-C81EABF23D01}" type="pres">
      <dgm:prSet presAssocID="{1717CE57-21DA-4825-9928-6FF53D59E44B}" presName="level3hierChild" presStyleCnt="0"/>
      <dgm:spPr/>
    </dgm:pt>
    <dgm:pt modelId="{6758AC68-962E-4A69-A75D-B2D45B279CBE}" type="pres">
      <dgm:prSet presAssocID="{41C6A37B-F219-470E-A93A-1100596C2B13}" presName="conn2-1" presStyleLbl="parChTrans1D2" presStyleIdx="2" presStyleCnt="5"/>
      <dgm:spPr/>
    </dgm:pt>
    <dgm:pt modelId="{D86BEAC3-CD92-4BEB-83EC-191C29B141C7}" type="pres">
      <dgm:prSet presAssocID="{41C6A37B-F219-470E-A93A-1100596C2B13}" presName="connTx" presStyleLbl="parChTrans1D2" presStyleIdx="2" presStyleCnt="5"/>
      <dgm:spPr/>
    </dgm:pt>
    <dgm:pt modelId="{FB68B46C-D887-4C0D-BDE3-09E4A38C47F0}" type="pres">
      <dgm:prSet presAssocID="{3A6E352F-52A3-4D28-BE58-3652A2144366}" presName="root2" presStyleCnt="0"/>
      <dgm:spPr/>
    </dgm:pt>
    <dgm:pt modelId="{A378AFA6-3426-4FEF-9237-518BEC8F24B1}" type="pres">
      <dgm:prSet presAssocID="{3A6E352F-52A3-4D28-BE58-3652A2144366}" presName="LevelTwoTextNode" presStyleLbl="node2" presStyleIdx="2" presStyleCnt="5" custScaleX="192849" custLinFactY="100000" custLinFactNeighborX="1080" custLinFactNeighborY="109113">
        <dgm:presLayoutVars>
          <dgm:chPref val="3"/>
        </dgm:presLayoutVars>
      </dgm:prSet>
      <dgm:spPr>
        <a:xfrm>
          <a:off x="2900186" y="2746270"/>
          <a:ext cx="1099670" cy="335265"/>
        </a:xfrm>
        <a:prstGeom prst="rect">
          <a:avLst/>
        </a:prstGeom>
      </dgm:spPr>
    </dgm:pt>
    <dgm:pt modelId="{31D5839A-78D7-4CEA-9AAF-622600B4BBB3}" type="pres">
      <dgm:prSet presAssocID="{3A6E352F-52A3-4D28-BE58-3652A2144366}" presName="level3hierChild" presStyleCnt="0"/>
      <dgm:spPr/>
    </dgm:pt>
    <dgm:pt modelId="{C1CF215E-3154-4BBC-9AE0-163F7DB4E6E4}" type="pres">
      <dgm:prSet presAssocID="{058C8204-CBE4-4F86-9030-AFCD1293DA14}" presName="conn2-1" presStyleLbl="parChTrans1D2" presStyleIdx="3" presStyleCnt="5"/>
      <dgm:spPr/>
    </dgm:pt>
    <dgm:pt modelId="{3923938A-D296-4006-828C-2AEFAC56A90B}" type="pres">
      <dgm:prSet presAssocID="{058C8204-CBE4-4F86-9030-AFCD1293DA14}" presName="connTx" presStyleLbl="parChTrans1D2" presStyleIdx="3" presStyleCnt="5"/>
      <dgm:spPr/>
    </dgm:pt>
    <dgm:pt modelId="{CBEDF0A5-09D1-4156-B6E1-3E85529C729C}" type="pres">
      <dgm:prSet presAssocID="{C5D27B3C-8934-43C9-8E46-DC7C2A9F42FB}" presName="root2" presStyleCnt="0"/>
      <dgm:spPr/>
    </dgm:pt>
    <dgm:pt modelId="{34BC9CC2-91B4-4711-B8E1-007E08CFD5C0}" type="pres">
      <dgm:prSet presAssocID="{C5D27B3C-8934-43C9-8E46-DC7C2A9F42FB}" presName="LevelTwoTextNode" presStyleLbl="node2" presStyleIdx="3" presStyleCnt="5" custFlipHor="1" custScaleX="192767" custLinFactY="100000" custLinFactNeighborX="2403" custLinFactNeighborY="136503">
        <dgm:presLayoutVars>
          <dgm:chPref val="3"/>
        </dgm:presLayoutVars>
      </dgm:prSet>
      <dgm:spPr>
        <a:xfrm flipH="1">
          <a:off x="2652050" y="3859392"/>
          <a:ext cx="1922493" cy="326749"/>
        </a:xfrm>
        <a:prstGeom prst="rect">
          <a:avLst/>
        </a:prstGeom>
      </dgm:spPr>
    </dgm:pt>
    <dgm:pt modelId="{AC9A6208-7B69-49B5-83D9-5F32CE5E9507}" type="pres">
      <dgm:prSet presAssocID="{C5D27B3C-8934-43C9-8E46-DC7C2A9F42FB}" presName="level3hierChild" presStyleCnt="0"/>
      <dgm:spPr/>
    </dgm:pt>
    <dgm:pt modelId="{8A12356F-B456-436A-B2F2-9F6B36869ED4}" type="pres">
      <dgm:prSet presAssocID="{709FF160-C060-4F1E-8B41-DC3DEA725FA1}" presName="conn2-1" presStyleLbl="parChTrans1D2" presStyleIdx="4" presStyleCnt="5"/>
      <dgm:spPr/>
    </dgm:pt>
    <dgm:pt modelId="{9A4CE894-464B-4B2A-8174-51BAA06B8543}" type="pres">
      <dgm:prSet presAssocID="{709FF160-C060-4F1E-8B41-DC3DEA725FA1}" presName="connTx" presStyleLbl="parChTrans1D2" presStyleIdx="4" presStyleCnt="5"/>
      <dgm:spPr/>
    </dgm:pt>
    <dgm:pt modelId="{17910758-A37C-48A2-989B-491D63E64681}" type="pres">
      <dgm:prSet presAssocID="{64AA1506-DA40-4573-976F-A57A6D407ACC}" presName="root2" presStyleCnt="0"/>
      <dgm:spPr/>
    </dgm:pt>
    <dgm:pt modelId="{7ABBB470-3F4A-4A9E-B435-D9A44A31C0E7}" type="pres">
      <dgm:prSet presAssocID="{64AA1506-DA40-4573-976F-A57A6D407ACC}" presName="LevelTwoTextNode" presStyleLbl="node2" presStyleIdx="4" presStyleCnt="5" custScaleX="220371" custLinFactY="100000" custLinFactNeighborX="2342" custLinFactNeighborY="105561">
        <dgm:presLayoutVars>
          <dgm:chPref val="3"/>
        </dgm:presLayoutVars>
      </dgm:prSet>
      <dgm:spPr>
        <a:xfrm>
          <a:off x="3001120" y="3916282"/>
          <a:ext cx="2361798" cy="326749"/>
        </a:xfrm>
        <a:prstGeom prst="rect">
          <a:avLst/>
        </a:prstGeom>
      </dgm:spPr>
    </dgm:pt>
    <dgm:pt modelId="{114EE3B8-8F47-4E9A-AE22-693A23C0261A}" type="pres">
      <dgm:prSet presAssocID="{64AA1506-DA40-4573-976F-A57A6D407ACC}" presName="level3hierChild" presStyleCnt="0"/>
      <dgm:spPr/>
    </dgm:pt>
  </dgm:ptLst>
  <dgm:cxnLst>
    <dgm:cxn modelId="{5EF0BF03-1A18-46D8-925F-C811F4652559}" srcId="{50867C35-EA11-4E52-B4B9-3F0D2030FB32}" destId="{31262C2A-28C1-486D-BC94-4520FA2B1A6D}" srcOrd="5" destOrd="0" parTransId="{A9C05132-B2B5-4253-B34C-0D76F8368496}" sibTransId="{755B5C4D-0F88-4690-BC79-11DA699C522F}"/>
    <dgm:cxn modelId="{1C8B8905-977E-45C3-B93B-9D8BA978815D}" type="presOf" srcId="{058C8204-CBE4-4F86-9030-AFCD1293DA14}" destId="{C1CF215E-3154-4BBC-9AE0-163F7DB4E6E4}" srcOrd="0" destOrd="0" presId="urn:microsoft.com/office/officeart/2008/layout/HorizontalMultiLevelHierarchy"/>
    <dgm:cxn modelId="{ACE89B09-4DD8-4B60-9760-F78319D7EA66}" type="presOf" srcId="{3A6E352F-52A3-4D28-BE58-3652A2144366}" destId="{A378AFA6-3426-4FEF-9237-518BEC8F24B1}" srcOrd="0" destOrd="0" presId="urn:microsoft.com/office/officeart/2008/layout/HorizontalMultiLevelHierarchy"/>
    <dgm:cxn modelId="{0BA7970E-8F71-4459-BD3D-0AE993C07100}" type="presOf" srcId="{BB58525A-2FE1-467F-A062-D208773A02C7}" destId="{89591FD3-E95E-41B9-BF1D-141E890D31BE}" srcOrd="1" destOrd="0" presId="urn:microsoft.com/office/officeart/2008/layout/HorizontalMultiLevelHierarchy"/>
    <dgm:cxn modelId="{FC1CEC11-2EAE-4BBD-9A05-9576119CA0A0}" type="presOf" srcId="{DFCDD759-1461-44BE-AFD7-0F36D38A4CF5}" destId="{492F03D2-FD1A-4C46-8B5D-28AE5BDCDBCE}" srcOrd="0" destOrd="0" presId="urn:microsoft.com/office/officeart/2008/layout/HorizontalMultiLevelHierarchy"/>
    <dgm:cxn modelId="{F17F0113-A40E-4B48-8F83-957472784DB9}" type="presOf" srcId="{D88B24F4-8D48-4130-B8ED-4F5B980BD2F5}" destId="{8059385F-06F3-42A5-9DB3-5170107D9BB0}" srcOrd="1" destOrd="0" presId="urn:microsoft.com/office/officeart/2008/layout/HorizontalMultiLevelHierarchy"/>
    <dgm:cxn modelId="{86C64116-BBA2-4785-A7FF-DBAB8C0590DF}" srcId="{C3DAFD7D-59C9-4367-AD87-F365DD14C03B}" destId="{24FADE29-631C-4E93-998F-DAF24239FACC}" srcOrd="0" destOrd="0" parTransId="{4A0426E9-9067-42CF-A9AA-E52B69E1BFDD}" sibTransId="{16756137-6637-46BB-8C8C-7B5DC8543E34}"/>
    <dgm:cxn modelId="{B17D561B-85C7-4FC2-97CD-42570F658038}" type="presOf" srcId="{5A0EEAF4-1C2B-429B-A8C2-A5C8C25C3F45}" destId="{4FB6123C-E0F7-47EB-8F95-B3F0DE33D35A}" srcOrd="0" destOrd="0" presId="urn:microsoft.com/office/officeart/2008/layout/HorizontalMultiLevelHierarchy"/>
    <dgm:cxn modelId="{9B95E61C-D435-4D21-B86B-4F2543EE8B97}" type="presOf" srcId="{64AA1506-DA40-4573-976F-A57A6D407ACC}" destId="{7ABBB470-3F4A-4A9E-B435-D9A44A31C0E7}" srcOrd="0" destOrd="0" presId="urn:microsoft.com/office/officeart/2008/layout/HorizontalMultiLevelHierarchy"/>
    <dgm:cxn modelId="{C37DC820-F954-4137-9F65-D6D43152FC45}" type="presOf" srcId="{41C6A37B-F219-470E-A93A-1100596C2B13}" destId="{D86BEAC3-CD92-4BEB-83EC-191C29B141C7}" srcOrd="1" destOrd="0" presId="urn:microsoft.com/office/officeart/2008/layout/HorizontalMultiLevelHierarchy"/>
    <dgm:cxn modelId="{F806DC29-A6CD-47DD-848D-6090339BBE9D}" type="presOf" srcId="{3644A846-F76B-40AF-8D9E-3AE1E1755627}" destId="{DFBA5592-B8A1-4BB4-BFC0-9C928978A6C6}" srcOrd="0" destOrd="0" presId="urn:microsoft.com/office/officeart/2008/layout/HorizontalMultiLevelHierarchy"/>
    <dgm:cxn modelId="{BF7DC52E-3CA6-44BD-979F-A10991BB548B}" srcId="{DFCDD759-1461-44BE-AFD7-0F36D38A4CF5}" destId="{64AA1506-DA40-4573-976F-A57A6D407ACC}" srcOrd="4" destOrd="0" parTransId="{709FF160-C060-4F1E-8B41-DC3DEA725FA1}" sibTransId="{A45AFACB-351E-4C02-ACF6-A2F3388AB47B}"/>
    <dgm:cxn modelId="{4E90CC2E-110D-47BE-B3ED-69D163E64229}" type="presOf" srcId="{C3DAFD7D-59C9-4367-AD87-F365DD14C03B}" destId="{EED16A7A-6781-4955-8C96-5E5B1EA00B82}" srcOrd="0" destOrd="0" presId="urn:microsoft.com/office/officeart/2008/layout/HorizontalMultiLevelHierarchy"/>
    <dgm:cxn modelId="{0612B730-F809-4679-83D0-834DF90028FF}" srcId="{DFCDD759-1461-44BE-AFD7-0F36D38A4CF5}" destId="{3D926B5C-F770-4456-8F69-D7B23528DC48}" srcOrd="0" destOrd="0" parTransId="{C9988943-BAFD-4E39-B8EF-D8E85F780421}" sibTransId="{264A4114-3387-4FC1-9D0A-250399F48583}"/>
    <dgm:cxn modelId="{F63AEB34-73C2-4D3B-A0CE-A686C7015F44}" srcId="{DFCDD759-1461-44BE-AFD7-0F36D38A4CF5}" destId="{C5D27B3C-8934-43C9-8E46-DC7C2A9F42FB}" srcOrd="3" destOrd="0" parTransId="{058C8204-CBE4-4F86-9030-AFCD1293DA14}" sibTransId="{59BBA860-6C51-4B59-AD51-FD1B5D43A5C6}"/>
    <dgm:cxn modelId="{15C03037-6E18-4F1E-8097-4D5FE9F6D243}" srcId="{50867C35-EA11-4E52-B4B9-3F0D2030FB32}" destId="{E6A1E7CC-07B8-48D5-8475-182296FEDD96}" srcOrd="1" destOrd="0" parTransId="{B80D80C1-399E-4F5E-B2D5-CC74F16D7245}" sibTransId="{CD8092B4-CE0A-4807-BE69-3D43140F1FC3}"/>
    <dgm:cxn modelId="{F2ECB537-661F-410A-82F0-5171E48D4FDA}" type="presOf" srcId="{0997416A-9907-4E91-ACEC-0E7EB63E1926}" destId="{32734109-F151-43B7-9FC8-A9187F4E8C85}" srcOrd="0" destOrd="0" presId="urn:microsoft.com/office/officeart/2008/layout/HorizontalMultiLevelHierarchy"/>
    <dgm:cxn modelId="{3887453D-EBB5-40F6-8603-E5425860DE18}" type="presOf" srcId="{7E11F5D0-401C-4343-AE59-09BE728F579F}" destId="{86127F6B-3D0B-40F7-ADAA-5009F98E44C5}" srcOrd="0" destOrd="0" presId="urn:microsoft.com/office/officeart/2008/layout/HorizontalMultiLevelHierarchy"/>
    <dgm:cxn modelId="{22B5AD3D-CB71-4470-9294-65B6689E5D22}" type="presOf" srcId="{67055060-6C63-406F-B951-5858AC0E9400}" destId="{7FD5AA69-02BC-4056-81C7-539F1C427550}" srcOrd="0" destOrd="0" presId="urn:microsoft.com/office/officeart/2008/layout/HorizontalMultiLevelHierarchy"/>
    <dgm:cxn modelId="{217C8660-112F-4784-A5AC-FB1A6E1B575C}" type="presOf" srcId="{B80D80C1-399E-4F5E-B2D5-CC74F16D7245}" destId="{2BD7523B-1E53-4E87-921C-148995091346}" srcOrd="1" destOrd="0" presId="urn:microsoft.com/office/officeart/2008/layout/HorizontalMultiLevelHierarchy"/>
    <dgm:cxn modelId="{C7C18143-EF0A-4A6C-ABB0-5E4EF9BEF418}" type="presOf" srcId="{31262C2A-28C1-486D-BC94-4520FA2B1A6D}" destId="{9DF33E80-BB58-425D-952A-6EF363035B2F}" srcOrd="0" destOrd="0" presId="urn:microsoft.com/office/officeart/2008/layout/HorizontalMultiLevelHierarchy"/>
    <dgm:cxn modelId="{15CC5367-5C63-44B5-9C96-E388A77B6DC0}" type="presOf" srcId="{48B6A062-405F-4C18-913F-AF95CBBEDEBB}" destId="{EBAB0591-1346-4A65-BCF9-518992A66397}" srcOrd="0" destOrd="0" presId="urn:microsoft.com/office/officeart/2008/layout/HorizontalMultiLevelHierarchy"/>
    <dgm:cxn modelId="{A893A868-FD7C-4192-A636-03C47F74B308}" srcId="{C3DAFD7D-59C9-4367-AD87-F365DD14C03B}" destId="{48B6A062-405F-4C18-913F-AF95CBBEDEBB}" srcOrd="1" destOrd="0" parTransId="{EB0C5E7E-5697-439E-8B49-920E63E8DE54}" sibTransId="{9EC31004-A1E7-4A7E-8E91-FFC23C4A4021}"/>
    <dgm:cxn modelId="{FC97AB4B-F0AF-4D5E-B944-9785EDCF4C18}" type="presOf" srcId="{3644A846-F76B-40AF-8D9E-3AE1E1755627}" destId="{AD306752-E29A-4D18-97B1-4EC1D93F942C}" srcOrd="1" destOrd="0" presId="urn:microsoft.com/office/officeart/2008/layout/HorizontalMultiLevelHierarchy"/>
    <dgm:cxn modelId="{B1A92F4C-DCAE-4213-BD7D-C9DBC7CF51AA}" type="presOf" srcId="{5A0EEAF4-1C2B-429B-A8C2-A5C8C25C3F45}" destId="{61507E0E-107F-4F2B-98F4-BDEF6491898F}" srcOrd="1" destOrd="0" presId="urn:microsoft.com/office/officeart/2008/layout/HorizontalMultiLevelHierarchy"/>
    <dgm:cxn modelId="{B7129E6D-664D-488D-B900-1B23E663A099}" type="presOf" srcId="{A4AAD446-CD82-4398-9307-17A0B07EE7C5}" destId="{951D0B71-B2B2-44FD-9C17-28C8DA65E2DE}" srcOrd="0" destOrd="0" presId="urn:microsoft.com/office/officeart/2008/layout/HorizontalMultiLevelHierarchy"/>
    <dgm:cxn modelId="{2C02874E-CD82-4746-AD68-51794362CDB4}" type="presOf" srcId="{1A9630C4-29D1-4D3D-BEBD-FCC8E23510EC}" destId="{1D8FFB23-8D07-4635-9C3D-446E3550BBF9}" srcOrd="0" destOrd="0" presId="urn:microsoft.com/office/officeart/2008/layout/HorizontalMultiLevelHierarchy"/>
    <dgm:cxn modelId="{F41E0B4F-D75D-45AB-A983-CFB4A446E1C5}" type="presOf" srcId="{4A0426E9-9067-42CF-A9AA-E52B69E1BFDD}" destId="{FC60F5EE-18AB-4C3E-AD02-0C47846214E2}" srcOrd="1" destOrd="0" presId="urn:microsoft.com/office/officeart/2008/layout/HorizontalMultiLevelHierarchy"/>
    <dgm:cxn modelId="{03313750-28B1-4708-A18A-6DFE0FDBAAB6}" type="presOf" srcId="{24FADE29-631C-4E93-998F-DAF24239FACC}" destId="{86A0C3B4-7B72-452A-A3D4-70228BDF7CF0}" srcOrd="0" destOrd="0" presId="urn:microsoft.com/office/officeart/2008/layout/HorizontalMultiLevelHierarchy"/>
    <dgm:cxn modelId="{D1332672-4022-4EB0-8463-9A44ED8B68CD}" type="presOf" srcId="{B908B7D2-1DDA-4010-B75D-617230DEF18E}" destId="{E14A6772-8744-4679-9FAC-EFED20FADA3A}" srcOrd="1" destOrd="0" presId="urn:microsoft.com/office/officeart/2008/layout/HorizontalMultiLevelHierarchy"/>
    <dgm:cxn modelId="{A13C4853-4D12-4EFB-91A6-F10473D26E0E}" type="presOf" srcId="{7CED509A-73C3-4B8A-81FB-593A8A74A2C1}" destId="{477E0E27-AF4A-4B8A-9D37-CC95023F9C57}" srcOrd="1" destOrd="0" presId="urn:microsoft.com/office/officeart/2008/layout/HorizontalMultiLevelHierarchy"/>
    <dgm:cxn modelId="{F64D6B73-ADE8-43C7-AEE5-3DA349458395}" type="presOf" srcId="{B908B7D2-1DDA-4010-B75D-617230DEF18E}" destId="{02473DE6-9F18-465A-BB25-541A7C43D8D8}" srcOrd="0" destOrd="0" presId="urn:microsoft.com/office/officeart/2008/layout/HorizontalMultiLevelHierarchy"/>
    <dgm:cxn modelId="{6731BA73-4E32-439A-B171-6201A820232E}" type="presOf" srcId="{709FF160-C060-4F1E-8B41-DC3DEA725FA1}" destId="{9A4CE894-464B-4B2A-8174-51BAA06B8543}" srcOrd="1" destOrd="0" presId="urn:microsoft.com/office/officeart/2008/layout/HorizontalMultiLevelHierarchy"/>
    <dgm:cxn modelId="{AC1ABD53-C656-42B2-9624-185ACF12939A}" srcId="{50867C35-EA11-4E52-B4B9-3F0D2030FB32}" destId="{67055060-6C63-406F-B951-5858AC0E9400}" srcOrd="2" destOrd="0" parTransId="{BB58525A-2FE1-467F-A062-D208773A02C7}" sibTransId="{66119BDE-405E-4D23-B1F9-584D71B6CBA2}"/>
    <dgm:cxn modelId="{29EC0B77-2B7B-4651-B4C1-159A0C741B87}" type="presOf" srcId="{1717CE57-21DA-4825-9928-6FF53D59E44B}" destId="{11DF5DE6-F6AF-42ED-8A9C-64F8AA1FB574}" srcOrd="0" destOrd="0" presId="urn:microsoft.com/office/officeart/2008/layout/HorizontalMultiLevelHierarchy"/>
    <dgm:cxn modelId="{89BA5457-C7F1-4F13-8988-4146947D3F47}" type="presOf" srcId="{A9C05132-B2B5-4253-B34C-0D76F8368496}" destId="{EE654744-1997-4D11-9B51-76134E0B9E1C}" srcOrd="0" destOrd="0" presId="urn:microsoft.com/office/officeart/2008/layout/HorizontalMultiLevelHierarchy"/>
    <dgm:cxn modelId="{B6AE5178-AA81-428F-92F6-6FEA6C78DF2B}" type="presOf" srcId="{4EAD923C-8B87-41F6-95DB-302E9653D9E1}" destId="{41ABF389-9EBC-4F4D-ADBF-B01FD2DA2060}" srcOrd="0" destOrd="0" presId="urn:microsoft.com/office/officeart/2008/layout/HorizontalMultiLevelHierarchy"/>
    <dgm:cxn modelId="{6866F37F-ECC5-4256-8BA3-B5DE6ED84990}" type="presOf" srcId="{D88B24F4-8D48-4130-B8ED-4F5B980BD2F5}" destId="{AF06AC4E-6F43-4571-B0B6-F3E0D6173A56}" srcOrd="0" destOrd="0" presId="urn:microsoft.com/office/officeart/2008/layout/HorizontalMultiLevelHierarchy"/>
    <dgm:cxn modelId="{A5EF8183-1A46-412F-941F-4C498CBF828F}" srcId="{1A9630C4-29D1-4D3D-BEBD-FCC8E23510EC}" destId="{50867C35-EA11-4E52-B4B9-3F0D2030FB32}" srcOrd="0" destOrd="0" parTransId="{FDB9A713-BB5B-4CB3-9688-8AA3BD896532}" sibTransId="{7C6C4D41-3FB2-4515-B40C-37C69E89DAC7}"/>
    <dgm:cxn modelId="{9F11AB89-F8E2-4EA8-BF39-A61FA3429CCC}" srcId="{DFCDD759-1461-44BE-AFD7-0F36D38A4CF5}" destId="{1A9630C4-29D1-4D3D-BEBD-FCC8E23510EC}" srcOrd="1" destOrd="0" parTransId="{8915BB1F-E661-47E9-98D4-D75789F59AA9}" sibTransId="{21FA0C3B-7778-40A9-96C5-A6CF1DDF6134}"/>
    <dgm:cxn modelId="{F62A518D-ED06-494B-B794-B51AE7DDCE1C}" type="presOf" srcId="{FDB9A713-BB5B-4CB3-9688-8AA3BD896532}" destId="{53EE7FE5-F5CC-43D0-9554-9318279FD8CC}" srcOrd="1" destOrd="0" presId="urn:microsoft.com/office/officeart/2008/layout/HorizontalMultiLevelHierarchy"/>
    <dgm:cxn modelId="{3D2F358E-AB8A-45E0-B104-411BF06A60A3}" type="presOf" srcId="{3D926B5C-F770-4456-8F69-D7B23528DC48}" destId="{F20509A0-CD75-4D0F-B21F-C556F8E3E2C8}" srcOrd="0" destOrd="0" presId="urn:microsoft.com/office/officeart/2008/layout/HorizontalMultiLevelHierarchy"/>
    <dgm:cxn modelId="{8F2A8D8F-3260-4E28-82B6-97B52AFD09C4}" type="presOf" srcId="{8915BB1F-E661-47E9-98D4-D75789F59AA9}" destId="{EA10A115-87BC-42E9-9D15-291200B5927E}" srcOrd="0" destOrd="0" presId="urn:microsoft.com/office/officeart/2008/layout/HorizontalMultiLevelHierarchy"/>
    <dgm:cxn modelId="{37628F90-110D-4A83-B7A7-29276C640BFA}" type="presOf" srcId="{4A0426E9-9067-42CF-A9AA-E52B69E1BFDD}" destId="{9F9123DE-8D3B-41CC-8826-CD8E6500ADEC}" srcOrd="0" destOrd="0" presId="urn:microsoft.com/office/officeart/2008/layout/HorizontalMultiLevelHierarchy"/>
    <dgm:cxn modelId="{C94EED91-84B3-41A3-8E9C-FE1F2EA3821D}" type="presOf" srcId="{A9C05132-B2B5-4253-B34C-0D76F8368496}" destId="{2C83D379-D4B1-497D-9609-D07F91AFB62E}" srcOrd="1" destOrd="0" presId="urn:microsoft.com/office/officeart/2008/layout/HorizontalMultiLevelHierarchy"/>
    <dgm:cxn modelId="{22167B9A-3973-4762-BF2B-8A61CCF91936}" srcId="{50867C35-EA11-4E52-B4B9-3F0D2030FB32}" destId="{4EAD923C-8B87-41F6-95DB-302E9653D9E1}" srcOrd="6" destOrd="0" parTransId="{A4AAD446-CD82-4398-9307-17A0B07EE7C5}" sibTransId="{E05761E0-752A-448B-8019-9161791C8DDF}"/>
    <dgm:cxn modelId="{B35567A9-AD10-4239-8D6B-5513A7FA6BC0}" type="presOf" srcId="{F7D6C816-3166-4C48-97C8-1F937C6B0D1C}" destId="{E1C354AF-EFC7-4E81-9A41-4CF329A6AC6D}" srcOrd="0" destOrd="0" presId="urn:microsoft.com/office/officeart/2008/layout/HorizontalMultiLevelHierarchy"/>
    <dgm:cxn modelId="{D490F0AF-C39E-4D73-BCE1-1DB2A4696040}" srcId="{1A9630C4-29D1-4D3D-BEBD-FCC8E23510EC}" destId="{C3DAFD7D-59C9-4367-AD87-F365DD14C03B}" srcOrd="1" destOrd="0" parTransId="{5A0EEAF4-1C2B-429B-A8C2-A5C8C25C3F45}" sibTransId="{5B366170-0F2E-41A8-95FC-5E0B54DB41FB}"/>
    <dgm:cxn modelId="{8DB574BA-C7A5-4CC5-9FCB-B8F6B6AEF3BC}" type="presOf" srcId="{058C8204-CBE4-4F86-9030-AFCD1293DA14}" destId="{3923938A-D296-4006-828C-2AEFAC56A90B}" srcOrd="1" destOrd="0" presId="urn:microsoft.com/office/officeart/2008/layout/HorizontalMultiLevelHierarchy"/>
    <dgm:cxn modelId="{A08EBABC-1B14-4551-82F2-B7076AC18FFA}" type="presOf" srcId="{8915BB1F-E661-47E9-98D4-D75789F59AA9}" destId="{AB117B13-6B4A-4F5C-A296-D7EFEB6C8F81}" srcOrd="1" destOrd="0" presId="urn:microsoft.com/office/officeart/2008/layout/HorizontalMultiLevelHierarchy"/>
    <dgm:cxn modelId="{7B3059BE-F6C1-4AFF-934F-9807FDF0E660}" type="presOf" srcId="{A4AAD446-CD82-4398-9307-17A0B07EE7C5}" destId="{BE90DD6E-ED7D-4CB2-95DD-37496A13A388}" srcOrd="1" destOrd="0" presId="urn:microsoft.com/office/officeart/2008/layout/HorizontalMultiLevelHierarchy"/>
    <dgm:cxn modelId="{6AAD7CBE-D761-42AE-85B4-47DBE5800C28}" type="presOf" srcId="{C9988943-BAFD-4E39-B8EF-D8E85F780421}" destId="{3A7A775F-869F-40AD-8DD8-728453B0C71C}" srcOrd="0" destOrd="0" presId="urn:microsoft.com/office/officeart/2008/layout/HorizontalMultiLevelHierarchy"/>
    <dgm:cxn modelId="{5445DCC4-B7BC-42A6-89CA-428425A7D38D}" type="presOf" srcId="{EB0C5E7E-5697-439E-8B49-920E63E8DE54}" destId="{AE70876C-1344-4917-A800-69F524FB5D58}" srcOrd="0" destOrd="0" presId="urn:microsoft.com/office/officeart/2008/layout/HorizontalMultiLevelHierarchy"/>
    <dgm:cxn modelId="{EAF6C9C8-A8DE-4F00-9BD8-FA1AD8AB14D5}" srcId="{7E11F5D0-401C-4343-AE59-09BE728F579F}" destId="{DFCDD759-1461-44BE-AFD7-0F36D38A4CF5}" srcOrd="0" destOrd="0" parTransId="{7446656C-FBBE-41AE-A7B0-530EADFA09E4}" sibTransId="{C0F9833A-8CCB-40A7-9CA6-DED663CAD56D}"/>
    <dgm:cxn modelId="{AE1B9CCB-230F-414C-A68A-999F97C1680C}" srcId="{50867C35-EA11-4E52-B4B9-3F0D2030FB32}" destId="{0997416A-9907-4E91-ACEC-0E7EB63E1926}" srcOrd="0" destOrd="0" parTransId="{3644A846-F76B-40AF-8D9E-3AE1E1755627}" sibTransId="{DFB08993-92E4-4B62-9197-9B2799C797F5}"/>
    <dgm:cxn modelId="{D505A9CC-A0C6-408D-A028-AB1F8E65DC31}" srcId="{50867C35-EA11-4E52-B4B9-3F0D2030FB32}" destId="{20DC2A83-DF3E-46A4-809F-11955AECA95F}" srcOrd="4" destOrd="0" parTransId="{B908B7D2-1DDA-4010-B75D-617230DEF18E}" sibTransId="{D8FB2525-995E-4117-BF77-564CDCA8C875}"/>
    <dgm:cxn modelId="{F67609CF-66F6-4C43-8E88-7BE384F53397}" type="presOf" srcId="{BB58525A-2FE1-467F-A062-D208773A02C7}" destId="{5920A841-B7A7-4BA6-AAAB-7921E98991F6}" srcOrd="0" destOrd="0" presId="urn:microsoft.com/office/officeart/2008/layout/HorizontalMultiLevelHierarchy"/>
    <dgm:cxn modelId="{BE846FD1-19A2-4AB2-A885-E47115596D41}" type="presOf" srcId="{FDB9A713-BB5B-4CB3-9688-8AA3BD896532}" destId="{BAFBC3C1-3F9E-4D72-A38A-C6418158C495}" srcOrd="0" destOrd="0" presId="urn:microsoft.com/office/officeart/2008/layout/HorizontalMultiLevelHierarchy"/>
    <dgm:cxn modelId="{366697D2-B9A4-4A27-ADBE-CA84456403B7}" type="presOf" srcId="{50867C35-EA11-4E52-B4B9-3F0D2030FB32}" destId="{9A7DAA6C-2051-425C-AE3E-4FC4847F9A06}" srcOrd="0" destOrd="0" presId="urn:microsoft.com/office/officeart/2008/layout/HorizontalMultiLevelHierarchy"/>
    <dgm:cxn modelId="{44B33DD4-C0F1-4F03-84B5-4FFA25CA80BD}" type="presOf" srcId="{EB0C5E7E-5697-439E-8B49-920E63E8DE54}" destId="{0DA5142C-58E7-4A2E-A0E3-99EB9AE05425}" srcOrd="1" destOrd="0" presId="urn:microsoft.com/office/officeart/2008/layout/HorizontalMultiLevelHierarchy"/>
    <dgm:cxn modelId="{A96564D8-ABF3-4429-8228-9462CCE39C3F}" type="presOf" srcId="{B80D80C1-399E-4F5E-B2D5-CC74F16D7245}" destId="{B70B23C6-132E-48EF-8C1F-681FDEFBD5B6}" srcOrd="0" destOrd="0" presId="urn:microsoft.com/office/officeart/2008/layout/HorizontalMultiLevelHierarchy"/>
    <dgm:cxn modelId="{116C70E3-702D-461A-AA54-8AA7C94ADEA9}" type="presOf" srcId="{41C6A37B-F219-470E-A93A-1100596C2B13}" destId="{6758AC68-962E-4A69-A75D-B2D45B279CBE}" srcOrd="0" destOrd="0" presId="urn:microsoft.com/office/officeart/2008/layout/HorizontalMultiLevelHierarchy"/>
    <dgm:cxn modelId="{A4021BE5-A003-4FF3-B850-22232AF4A15B}" type="presOf" srcId="{7CED509A-73C3-4B8A-81FB-593A8A74A2C1}" destId="{31EEE7FE-888F-4CB2-ACA6-C51A69EAC500}" srcOrd="0" destOrd="0" presId="urn:microsoft.com/office/officeart/2008/layout/HorizontalMultiLevelHierarchy"/>
    <dgm:cxn modelId="{188710E8-9F34-451F-BC19-559E00DEEB63}" type="presOf" srcId="{709FF160-C060-4F1E-8B41-DC3DEA725FA1}" destId="{8A12356F-B456-436A-B2F2-9F6B36869ED4}" srcOrd="0" destOrd="0" presId="urn:microsoft.com/office/officeart/2008/layout/HorizontalMultiLevelHierarchy"/>
    <dgm:cxn modelId="{F3B8B3E8-B6F2-4B98-9997-E95DCF6892E0}" srcId="{DFCDD759-1461-44BE-AFD7-0F36D38A4CF5}" destId="{3A6E352F-52A3-4D28-BE58-3652A2144366}" srcOrd="2" destOrd="0" parTransId="{41C6A37B-F219-470E-A93A-1100596C2B13}" sibTransId="{89F5D807-D9F4-4FB9-B356-67A8446A2BBE}"/>
    <dgm:cxn modelId="{219832EE-85F0-48D2-A749-203C35919D8C}" type="presOf" srcId="{20DC2A83-DF3E-46A4-809F-11955AECA95F}" destId="{310C71A7-01FF-4DFD-9A75-5614FD804585}" srcOrd="0" destOrd="0" presId="urn:microsoft.com/office/officeart/2008/layout/HorizontalMultiLevelHierarchy"/>
    <dgm:cxn modelId="{3AD4BDF3-8AAE-42CA-8FB8-9D913200B5DB}" type="presOf" srcId="{E6A1E7CC-07B8-48D5-8475-182296FEDD96}" destId="{2879DCA4-8D4E-4156-B21F-934C832CEB28}" srcOrd="0" destOrd="0" presId="urn:microsoft.com/office/officeart/2008/layout/HorizontalMultiLevelHierarchy"/>
    <dgm:cxn modelId="{39EA0EFA-F877-46F0-8AC9-01C6DE0FFD49}" type="presOf" srcId="{C9988943-BAFD-4E39-B8EF-D8E85F780421}" destId="{DC4F454C-CF1A-441E-B227-830D2C02E009}" srcOrd="1" destOrd="0" presId="urn:microsoft.com/office/officeart/2008/layout/HorizontalMultiLevelHierarchy"/>
    <dgm:cxn modelId="{E9C529FA-0BAF-4748-AA82-B8009BA98934}" type="presOf" srcId="{C5D27B3C-8934-43C9-8E46-DC7C2A9F42FB}" destId="{34BC9CC2-91B4-4711-B8E1-007E08CFD5C0}" srcOrd="0" destOrd="0" presId="urn:microsoft.com/office/officeart/2008/layout/HorizontalMultiLevelHierarchy"/>
    <dgm:cxn modelId="{1C3A6EFA-8CE2-4963-9740-0805F7889E12}" srcId="{50867C35-EA11-4E52-B4B9-3F0D2030FB32}" destId="{F7D6C816-3166-4C48-97C8-1F937C6B0D1C}" srcOrd="3" destOrd="0" parTransId="{7CED509A-73C3-4B8A-81FB-593A8A74A2C1}" sibTransId="{36F196E3-43F2-44BE-B05C-B355A078C669}"/>
    <dgm:cxn modelId="{284BE9FF-7FDC-45CD-8401-B498A9223BC9}" srcId="{C3DAFD7D-59C9-4367-AD87-F365DD14C03B}" destId="{1717CE57-21DA-4825-9928-6FF53D59E44B}" srcOrd="2" destOrd="0" parTransId="{D88B24F4-8D48-4130-B8ED-4F5B980BD2F5}" sibTransId="{16458A03-2017-4920-89C4-DF4A5A3935B4}"/>
    <dgm:cxn modelId="{D0BFCBD6-F496-4A68-8C95-615D6BEE671A}" type="presParOf" srcId="{86127F6B-3D0B-40F7-ADAA-5009F98E44C5}" destId="{71B98A70-EAC2-4299-B007-1EF9459ABA58}" srcOrd="0" destOrd="0" presId="urn:microsoft.com/office/officeart/2008/layout/HorizontalMultiLevelHierarchy"/>
    <dgm:cxn modelId="{DA144A89-DB0F-44F4-9FAB-D4F0495DE74C}" type="presParOf" srcId="{71B98A70-EAC2-4299-B007-1EF9459ABA58}" destId="{492F03D2-FD1A-4C46-8B5D-28AE5BDCDBCE}" srcOrd="0" destOrd="0" presId="urn:microsoft.com/office/officeart/2008/layout/HorizontalMultiLevelHierarchy"/>
    <dgm:cxn modelId="{1796AE63-4C03-40E3-94A6-FFC0BE90D42F}" type="presParOf" srcId="{71B98A70-EAC2-4299-B007-1EF9459ABA58}" destId="{8CB9E7A5-5745-44C5-9AF1-E428D76B1B26}" srcOrd="1" destOrd="0" presId="urn:microsoft.com/office/officeart/2008/layout/HorizontalMultiLevelHierarchy"/>
    <dgm:cxn modelId="{BD220713-D301-4D88-999B-CF9DD6848948}" type="presParOf" srcId="{8CB9E7A5-5745-44C5-9AF1-E428D76B1B26}" destId="{3A7A775F-869F-40AD-8DD8-728453B0C71C}" srcOrd="0" destOrd="0" presId="urn:microsoft.com/office/officeart/2008/layout/HorizontalMultiLevelHierarchy"/>
    <dgm:cxn modelId="{3A3839C5-C974-4EDB-A202-43144F7F5629}" type="presParOf" srcId="{3A7A775F-869F-40AD-8DD8-728453B0C71C}" destId="{DC4F454C-CF1A-441E-B227-830D2C02E009}" srcOrd="0" destOrd="0" presId="urn:microsoft.com/office/officeart/2008/layout/HorizontalMultiLevelHierarchy"/>
    <dgm:cxn modelId="{CA4254D8-2D4E-4CE0-A54B-706B44BDC480}" type="presParOf" srcId="{8CB9E7A5-5745-44C5-9AF1-E428D76B1B26}" destId="{CDBC764C-6D42-4E6D-AEC8-8919CEF334DE}" srcOrd="1" destOrd="0" presId="urn:microsoft.com/office/officeart/2008/layout/HorizontalMultiLevelHierarchy"/>
    <dgm:cxn modelId="{F7E67993-13BA-4989-AA6C-E0B6F7CB991B}" type="presParOf" srcId="{CDBC764C-6D42-4E6D-AEC8-8919CEF334DE}" destId="{F20509A0-CD75-4D0F-B21F-C556F8E3E2C8}" srcOrd="0" destOrd="0" presId="urn:microsoft.com/office/officeart/2008/layout/HorizontalMultiLevelHierarchy"/>
    <dgm:cxn modelId="{D62D3AC0-3705-4776-8131-66F1B64ADDF1}" type="presParOf" srcId="{CDBC764C-6D42-4E6D-AEC8-8919CEF334DE}" destId="{49AF7D47-BB0C-4373-902B-EEAB63B00554}" srcOrd="1" destOrd="0" presId="urn:microsoft.com/office/officeart/2008/layout/HorizontalMultiLevelHierarchy"/>
    <dgm:cxn modelId="{255FA3C6-5A14-4AB7-8829-F1EBCEB0F0E6}" type="presParOf" srcId="{8CB9E7A5-5745-44C5-9AF1-E428D76B1B26}" destId="{EA10A115-87BC-42E9-9D15-291200B5927E}" srcOrd="2" destOrd="0" presId="urn:microsoft.com/office/officeart/2008/layout/HorizontalMultiLevelHierarchy"/>
    <dgm:cxn modelId="{2EB62B5B-3113-4744-8664-3EE99EB34FA8}" type="presParOf" srcId="{EA10A115-87BC-42E9-9D15-291200B5927E}" destId="{AB117B13-6B4A-4F5C-A296-D7EFEB6C8F81}" srcOrd="0" destOrd="0" presId="urn:microsoft.com/office/officeart/2008/layout/HorizontalMultiLevelHierarchy"/>
    <dgm:cxn modelId="{3DEF8518-D8E5-4629-BA70-E86B465C444B}" type="presParOf" srcId="{8CB9E7A5-5745-44C5-9AF1-E428D76B1B26}" destId="{7A512F24-5648-4114-8E23-82B7A9059A9B}" srcOrd="3" destOrd="0" presId="urn:microsoft.com/office/officeart/2008/layout/HorizontalMultiLevelHierarchy"/>
    <dgm:cxn modelId="{900D5738-DBBD-4868-9D60-4E81771C6983}" type="presParOf" srcId="{7A512F24-5648-4114-8E23-82B7A9059A9B}" destId="{1D8FFB23-8D07-4635-9C3D-446E3550BBF9}" srcOrd="0" destOrd="0" presId="urn:microsoft.com/office/officeart/2008/layout/HorizontalMultiLevelHierarchy"/>
    <dgm:cxn modelId="{34580369-5C34-4AF0-A1AF-A2C356553E0D}" type="presParOf" srcId="{7A512F24-5648-4114-8E23-82B7A9059A9B}" destId="{FAADA3C2-D415-4AFD-AA52-0075E638771E}" srcOrd="1" destOrd="0" presId="urn:microsoft.com/office/officeart/2008/layout/HorizontalMultiLevelHierarchy"/>
    <dgm:cxn modelId="{B978E40E-970C-494E-9F4E-331C2E453F0B}" type="presParOf" srcId="{FAADA3C2-D415-4AFD-AA52-0075E638771E}" destId="{BAFBC3C1-3F9E-4D72-A38A-C6418158C495}" srcOrd="0" destOrd="0" presId="urn:microsoft.com/office/officeart/2008/layout/HorizontalMultiLevelHierarchy"/>
    <dgm:cxn modelId="{27E733D6-A537-45D1-9CDE-C94D5CA4CF64}" type="presParOf" srcId="{BAFBC3C1-3F9E-4D72-A38A-C6418158C495}" destId="{53EE7FE5-F5CC-43D0-9554-9318279FD8CC}" srcOrd="0" destOrd="0" presId="urn:microsoft.com/office/officeart/2008/layout/HorizontalMultiLevelHierarchy"/>
    <dgm:cxn modelId="{F3F32439-48EF-4E77-BB82-5F26FB1C5D61}" type="presParOf" srcId="{FAADA3C2-D415-4AFD-AA52-0075E638771E}" destId="{546C59F9-24D1-4DB0-84CD-B956103D4A0D}" srcOrd="1" destOrd="0" presId="urn:microsoft.com/office/officeart/2008/layout/HorizontalMultiLevelHierarchy"/>
    <dgm:cxn modelId="{7D561A1B-F5AE-4CEE-929E-334CB93012AD}" type="presParOf" srcId="{546C59F9-24D1-4DB0-84CD-B956103D4A0D}" destId="{9A7DAA6C-2051-425C-AE3E-4FC4847F9A06}" srcOrd="0" destOrd="0" presId="urn:microsoft.com/office/officeart/2008/layout/HorizontalMultiLevelHierarchy"/>
    <dgm:cxn modelId="{3502F157-8DF0-44A1-8BE3-A743164A3FA0}" type="presParOf" srcId="{546C59F9-24D1-4DB0-84CD-B956103D4A0D}" destId="{C0963EEA-43FF-4A36-819D-4961765185A5}" srcOrd="1" destOrd="0" presId="urn:microsoft.com/office/officeart/2008/layout/HorizontalMultiLevelHierarchy"/>
    <dgm:cxn modelId="{4A6CA72E-2ACE-47A8-89CF-038D3501F6D8}" type="presParOf" srcId="{C0963EEA-43FF-4A36-819D-4961765185A5}" destId="{DFBA5592-B8A1-4BB4-BFC0-9C928978A6C6}" srcOrd="0" destOrd="0" presId="urn:microsoft.com/office/officeart/2008/layout/HorizontalMultiLevelHierarchy"/>
    <dgm:cxn modelId="{47D7F544-3318-4FFE-9CEE-E90BC0F22F3E}" type="presParOf" srcId="{DFBA5592-B8A1-4BB4-BFC0-9C928978A6C6}" destId="{AD306752-E29A-4D18-97B1-4EC1D93F942C}" srcOrd="0" destOrd="0" presId="urn:microsoft.com/office/officeart/2008/layout/HorizontalMultiLevelHierarchy"/>
    <dgm:cxn modelId="{036FA8BD-DC84-452B-A03C-19024C5E5845}" type="presParOf" srcId="{C0963EEA-43FF-4A36-819D-4961765185A5}" destId="{17691D4E-0A3C-49D0-83B2-0A686AC17B40}" srcOrd="1" destOrd="0" presId="urn:microsoft.com/office/officeart/2008/layout/HorizontalMultiLevelHierarchy"/>
    <dgm:cxn modelId="{CA05A953-2639-4644-B008-68DA6991C081}" type="presParOf" srcId="{17691D4E-0A3C-49D0-83B2-0A686AC17B40}" destId="{32734109-F151-43B7-9FC8-A9187F4E8C85}" srcOrd="0" destOrd="0" presId="urn:microsoft.com/office/officeart/2008/layout/HorizontalMultiLevelHierarchy"/>
    <dgm:cxn modelId="{01A9843F-58FF-487A-8BD9-33ECCADF480D}" type="presParOf" srcId="{17691D4E-0A3C-49D0-83B2-0A686AC17B40}" destId="{14E24EDA-B18D-43D9-B574-4FC65E516DCE}" srcOrd="1" destOrd="0" presId="urn:microsoft.com/office/officeart/2008/layout/HorizontalMultiLevelHierarchy"/>
    <dgm:cxn modelId="{DA551D6A-B048-43CF-9396-19D86F99F311}" type="presParOf" srcId="{C0963EEA-43FF-4A36-819D-4961765185A5}" destId="{B70B23C6-132E-48EF-8C1F-681FDEFBD5B6}" srcOrd="2" destOrd="0" presId="urn:microsoft.com/office/officeart/2008/layout/HorizontalMultiLevelHierarchy"/>
    <dgm:cxn modelId="{D7DB919E-9326-4355-8157-340544713D08}" type="presParOf" srcId="{B70B23C6-132E-48EF-8C1F-681FDEFBD5B6}" destId="{2BD7523B-1E53-4E87-921C-148995091346}" srcOrd="0" destOrd="0" presId="urn:microsoft.com/office/officeart/2008/layout/HorizontalMultiLevelHierarchy"/>
    <dgm:cxn modelId="{85003632-D01E-42CB-8E2F-93A388CEFCD1}" type="presParOf" srcId="{C0963EEA-43FF-4A36-819D-4961765185A5}" destId="{6BD70610-E34D-4027-AAC9-597C6F450016}" srcOrd="3" destOrd="0" presId="urn:microsoft.com/office/officeart/2008/layout/HorizontalMultiLevelHierarchy"/>
    <dgm:cxn modelId="{8433B649-B233-4B9A-B70B-E6B2BC83120A}" type="presParOf" srcId="{6BD70610-E34D-4027-AAC9-597C6F450016}" destId="{2879DCA4-8D4E-4156-B21F-934C832CEB28}" srcOrd="0" destOrd="0" presId="urn:microsoft.com/office/officeart/2008/layout/HorizontalMultiLevelHierarchy"/>
    <dgm:cxn modelId="{FB2F0E5A-E419-48E4-BD16-F36E12359B0C}" type="presParOf" srcId="{6BD70610-E34D-4027-AAC9-597C6F450016}" destId="{0BD2B083-767D-47A4-8048-D0AEB7A2B7FD}" srcOrd="1" destOrd="0" presId="urn:microsoft.com/office/officeart/2008/layout/HorizontalMultiLevelHierarchy"/>
    <dgm:cxn modelId="{AF65D78C-F9C1-4E84-A816-54E3F5A5FCF6}" type="presParOf" srcId="{C0963EEA-43FF-4A36-819D-4961765185A5}" destId="{5920A841-B7A7-4BA6-AAAB-7921E98991F6}" srcOrd="4" destOrd="0" presId="urn:microsoft.com/office/officeart/2008/layout/HorizontalMultiLevelHierarchy"/>
    <dgm:cxn modelId="{ECAC0F83-C628-4B78-B387-0F2472E586CE}" type="presParOf" srcId="{5920A841-B7A7-4BA6-AAAB-7921E98991F6}" destId="{89591FD3-E95E-41B9-BF1D-141E890D31BE}" srcOrd="0" destOrd="0" presId="urn:microsoft.com/office/officeart/2008/layout/HorizontalMultiLevelHierarchy"/>
    <dgm:cxn modelId="{0D3EC27B-77EF-4D05-BCD8-DBEBBCA53B89}" type="presParOf" srcId="{C0963EEA-43FF-4A36-819D-4961765185A5}" destId="{A7FAECE9-5852-435D-A824-FA3BF720AF39}" srcOrd="5" destOrd="0" presId="urn:microsoft.com/office/officeart/2008/layout/HorizontalMultiLevelHierarchy"/>
    <dgm:cxn modelId="{979653AF-2110-4A48-B863-4E95DAC8B9B1}" type="presParOf" srcId="{A7FAECE9-5852-435D-A824-FA3BF720AF39}" destId="{7FD5AA69-02BC-4056-81C7-539F1C427550}" srcOrd="0" destOrd="0" presId="urn:microsoft.com/office/officeart/2008/layout/HorizontalMultiLevelHierarchy"/>
    <dgm:cxn modelId="{A164EE96-3DE2-418A-877D-6AAF71383514}" type="presParOf" srcId="{A7FAECE9-5852-435D-A824-FA3BF720AF39}" destId="{090A7C89-0EFC-41C6-AF69-72AD473A31DF}" srcOrd="1" destOrd="0" presId="urn:microsoft.com/office/officeart/2008/layout/HorizontalMultiLevelHierarchy"/>
    <dgm:cxn modelId="{61F6C7C1-4DDD-45CA-A70D-57A041D14E74}" type="presParOf" srcId="{C0963EEA-43FF-4A36-819D-4961765185A5}" destId="{31EEE7FE-888F-4CB2-ACA6-C51A69EAC500}" srcOrd="6" destOrd="0" presId="urn:microsoft.com/office/officeart/2008/layout/HorizontalMultiLevelHierarchy"/>
    <dgm:cxn modelId="{67DF542A-8994-481E-A3AB-D5044F2F1945}" type="presParOf" srcId="{31EEE7FE-888F-4CB2-ACA6-C51A69EAC500}" destId="{477E0E27-AF4A-4B8A-9D37-CC95023F9C57}" srcOrd="0" destOrd="0" presId="urn:microsoft.com/office/officeart/2008/layout/HorizontalMultiLevelHierarchy"/>
    <dgm:cxn modelId="{EEB703F8-FA07-4217-9948-18FFE3523BDF}" type="presParOf" srcId="{C0963EEA-43FF-4A36-819D-4961765185A5}" destId="{33164A18-E675-40E1-ADED-A4FB9A9E2F41}" srcOrd="7" destOrd="0" presId="urn:microsoft.com/office/officeart/2008/layout/HorizontalMultiLevelHierarchy"/>
    <dgm:cxn modelId="{2E0EEFB8-C457-4807-B21B-596E7F1527AD}" type="presParOf" srcId="{33164A18-E675-40E1-ADED-A4FB9A9E2F41}" destId="{E1C354AF-EFC7-4E81-9A41-4CF329A6AC6D}" srcOrd="0" destOrd="0" presId="urn:microsoft.com/office/officeart/2008/layout/HorizontalMultiLevelHierarchy"/>
    <dgm:cxn modelId="{A45612D5-753D-4655-9A26-7DC09A4F0ECF}" type="presParOf" srcId="{33164A18-E675-40E1-ADED-A4FB9A9E2F41}" destId="{5D047A31-291D-452D-B0CE-511994143762}" srcOrd="1" destOrd="0" presId="urn:microsoft.com/office/officeart/2008/layout/HorizontalMultiLevelHierarchy"/>
    <dgm:cxn modelId="{1AFFF502-80B0-4EAD-BECB-2CC54B9ED409}" type="presParOf" srcId="{C0963EEA-43FF-4A36-819D-4961765185A5}" destId="{02473DE6-9F18-465A-BB25-541A7C43D8D8}" srcOrd="8" destOrd="0" presId="urn:microsoft.com/office/officeart/2008/layout/HorizontalMultiLevelHierarchy"/>
    <dgm:cxn modelId="{014F795B-D588-41CC-BC3F-91FC764280C1}" type="presParOf" srcId="{02473DE6-9F18-465A-BB25-541A7C43D8D8}" destId="{E14A6772-8744-4679-9FAC-EFED20FADA3A}" srcOrd="0" destOrd="0" presId="urn:microsoft.com/office/officeart/2008/layout/HorizontalMultiLevelHierarchy"/>
    <dgm:cxn modelId="{1343E704-D2B8-403C-88DA-2E6CB5992ACC}" type="presParOf" srcId="{C0963EEA-43FF-4A36-819D-4961765185A5}" destId="{069B99DC-7E9A-45AD-86A6-EDE52EED7CE0}" srcOrd="9" destOrd="0" presId="urn:microsoft.com/office/officeart/2008/layout/HorizontalMultiLevelHierarchy"/>
    <dgm:cxn modelId="{6991D60C-CAD3-4F2F-8FA0-F935C5A7CF2F}" type="presParOf" srcId="{069B99DC-7E9A-45AD-86A6-EDE52EED7CE0}" destId="{310C71A7-01FF-4DFD-9A75-5614FD804585}" srcOrd="0" destOrd="0" presId="urn:microsoft.com/office/officeart/2008/layout/HorizontalMultiLevelHierarchy"/>
    <dgm:cxn modelId="{2AD525D2-8FD9-4509-A0A1-5F11A445C0CB}" type="presParOf" srcId="{069B99DC-7E9A-45AD-86A6-EDE52EED7CE0}" destId="{1361DA2A-D763-46D5-B0A9-62A7A6917674}" srcOrd="1" destOrd="0" presId="urn:microsoft.com/office/officeart/2008/layout/HorizontalMultiLevelHierarchy"/>
    <dgm:cxn modelId="{B5F52BCB-688D-45A5-9DA4-286EC866FED3}" type="presParOf" srcId="{C0963EEA-43FF-4A36-819D-4961765185A5}" destId="{EE654744-1997-4D11-9B51-76134E0B9E1C}" srcOrd="10" destOrd="0" presId="urn:microsoft.com/office/officeart/2008/layout/HorizontalMultiLevelHierarchy"/>
    <dgm:cxn modelId="{752E421E-E492-4C85-8F1D-AAB396BC2393}" type="presParOf" srcId="{EE654744-1997-4D11-9B51-76134E0B9E1C}" destId="{2C83D379-D4B1-497D-9609-D07F91AFB62E}" srcOrd="0" destOrd="0" presId="urn:microsoft.com/office/officeart/2008/layout/HorizontalMultiLevelHierarchy"/>
    <dgm:cxn modelId="{46AFDB5F-3608-467F-B624-1D94264061F8}" type="presParOf" srcId="{C0963EEA-43FF-4A36-819D-4961765185A5}" destId="{7D9A411B-A72F-4DAB-9F06-D47FE1798EE3}" srcOrd="11" destOrd="0" presId="urn:microsoft.com/office/officeart/2008/layout/HorizontalMultiLevelHierarchy"/>
    <dgm:cxn modelId="{C940B957-44DE-4929-B875-3750ED3F6A41}" type="presParOf" srcId="{7D9A411B-A72F-4DAB-9F06-D47FE1798EE3}" destId="{9DF33E80-BB58-425D-952A-6EF363035B2F}" srcOrd="0" destOrd="0" presId="urn:microsoft.com/office/officeart/2008/layout/HorizontalMultiLevelHierarchy"/>
    <dgm:cxn modelId="{D87913C6-944F-4FA0-9703-0BF90B28A7F0}" type="presParOf" srcId="{7D9A411B-A72F-4DAB-9F06-D47FE1798EE3}" destId="{01B3D47C-0FFD-4387-8F0C-E44F69457491}" srcOrd="1" destOrd="0" presId="urn:microsoft.com/office/officeart/2008/layout/HorizontalMultiLevelHierarchy"/>
    <dgm:cxn modelId="{FA747C77-069C-4837-BABB-9DEF580E2B38}" type="presParOf" srcId="{C0963EEA-43FF-4A36-819D-4961765185A5}" destId="{951D0B71-B2B2-44FD-9C17-28C8DA65E2DE}" srcOrd="12" destOrd="0" presId="urn:microsoft.com/office/officeart/2008/layout/HorizontalMultiLevelHierarchy"/>
    <dgm:cxn modelId="{4DEEF12D-B3AB-4DB5-83EE-EF53C6CCB751}" type="presParOf" srcId="{951D0B71-B2B2-44FD-9C17-28C8DA65E2DE}" destId="{BE90DD6E-ED7D-4CB2-95DD-37496A13A388}" srcOrd="0" destOrd="0" presId="urn:microsoft.com/office/officeart/2008/layout/HorizontalMultiLevelHierarchy"/>
    <dgm:cxn modelId="{5FCD3DF1-E3F5-416F-87DD-3EE19B4E9B72}" type="presParOf" srcId="{C0963EEA-43FF-4A36-819D-4961765185A5}" destId="{E56E8335-98F5-459C-95E9-DF5ECD4171B7}" srcOrd="13" destOrd="0" presId="urn:microsoft.com/office/officeart/2008/layout/HorizontalMultiLevelHierarchy"/>
    <dgm:cxn modelId="{FD28681A-425B-412F-956E-0733F62FF56A}" type="presParOf" srcId="{E56E8335-98F5-459C-95E9-DF5ECD4171B7}" destId="{41ABF389-9EBC-4F4D-ADBF-B01FD2DA2060}" srcOrd="0" destOrd="0" presId="urn:microsoft.com/office/officeart/2008/layout/HorizontalMultiLevelHierarchy"/>
    <dgm:cxn modelId="{7B5EBB8D-9BA6-40E9-9B97-004FF7FB5154}" type="presParOf" srcId="{E56E8335-98F5-459C-95E9-DF5ECD4171B7}" destId="{35FE7346-FD1D-40AE-8E13-38931C2EB9F0}" srcOrd="1" destOrd="0" presId="urn:microsoft.com/office/officeart/2008/layout/HorizontalMultiLevelHierarchy"/>
    <dgm:cxn modelId="{F1AED3A2-D86E-4F34-8D8B-1B2460728790}" type="presParOf" srcId="{FAADA3C2-D415-4AFD-AA52-0075E638771E}" destId="{4FB6123C-E0F7-47EB-8F95-B3F0DE33D35A}" srcOrd="2" destOrd="0" presId="urn:microsoft.com/office/officeart/2008/layout/HorizontalMultiLevelHierarchy"/>
    <dgm:cxn modelId="{40BBC24A-92BE-4667-9F6E-084A6E018380}" type="presParOf" srcId="{4FB6123C-E0F7-47EB-8F95-B3F0DE33D35A}" destId="{61507E0E-107F-4F2B-98F4-BDEF6491898F}" srcOrd="0" destOrd="0" presId="urn:microsoft.com/office/officeart/2008/layout/HorizontalMultiLevelHierarchy"/>
    <dgm:cxn modelId="{A71BE748-52EC-4020-9981-0208E425C8B1}" type="presParOf" srcId="{FAADA3C2-D415-4AFD-AA52-0075E638771E}" destId="{0B5245B8-34CC-4D2D-AFD5-0C1017E9FC3E}" srcOrd="3" destOrd="0" presId="urn:microsoft.com/office/officeart/2008/layout/HorizontalMultiLevelHierarchy"/>
    <dgm:cxn modelId="{010D96BA-280A-4652-8AFA-977B3DF8A1B8}" type="presParOf" srcId="{0B5245B8-34CC-4D2D-AFD5-0C1017E9FC3E}" destId="{EED16A7A-6781-4955-8C96-5E5B1EA00B82}" srcOrd="0" destOrd="0" presId="urn:microsoft.com/office/officeart/2008/layout/HorizontalMultiLevelHierarchy"/>
    <dgm:cxn modelId="{A96ADB8D-A157-4F06-9607-75DD62F9578C}" type="presParOf" srcId="{0B5245B8-34CC-4D2D-AFD5-0C1017E9FC3E}" destId="{AEA01A29-B8DC-46FA-A9FC-3B503ADCC0EA}" srcOrd="1" destOrd="0" presId="urn:microsoft.com/office/officeart/2008/layout/HorizontalMultiLevelHierarchy"/>
    <dgm:cxn modelId="{88BBE17E-F6D9-4643-B539-8326878BDB22}" type="presParOf" srcId="{AEA01A29-B8DC-46FA-A9FC-3B503ADCC0EA}" destId="{9F9123DE-8D3B-41CC-8826-CD8E6500ADEC}" srcOrd="0" destOrd="0" presId="urn:microsoft.com/office/officeart/2008/layout/HorizontalMultiLevelHierarchy"/>
    <dgm:cxn modelId="{D4364B84-A153-4309-8C7E-79A2E9DCFD5D}" type="presParOf" srcId="{9F9123DE-8D3B-41CC-8826-CD8E6500ADEC}" destId="{FC60F5EE-18AB-4C3E-AD02-0C47846214E2}" srcOrd="0" destOrd="0" presId="urn:microsoft.com/office/officeart/2008/layout/HorizontalMultiLevelHierarchy"/>
    <dgm:cxn modelId="{95A88636-C28E-4570-934D-0A6B2AF8139F}" type="presParOf" srcId="{AEA01A29-B8DC-46FA-A9FC-3B503ADCC0EA}" destId="{82543FA0-B47E-4FBC-852B-38D2066F38EE}" srcOrd="1" destOrd="0" presId="urn:microsoft.com/office/officeart/2008/layout/HorizontalMultiLevelHierarchy"/>
    <dgm:cxn modelId="{1D7850B2-3B36-482E-B63B-426A173EDC6A}" type="presParOf" srcId="{82543FA0-B47E-4FBC-852B-38D2066F38EE}" destId="{86A0C3B4-7B72-452A-A3D4-70228BDF7CF0}" srcOrd="0" destOrd="0" presId="urn:microsoft.com/office/officeart/2008/layout/HorizontalMultiLevelHierarchy"/>
    <dgm:cxn modelId="{026F2095-EF98-459A-B685-C2ADCCC20A1D}" type="presParOf" srcId="{82543FA0-B47E-4FBC-852B-38D2066F38EE}" destId="{1C46136D-E296-437B-B7A5-F0422BD04501}" srcOrd="1" destOrd="0" presId="urn:microsoft.com/office/officeart/2008/layout/HorizontalMultiLevelHierarchy"/>
    <dgm:cxn modelId="{15E81CC8-9814-4379-A6D3-898D43A4744B}" type="presParOf" srcId="{AEA01A29-B8DC-46FA-A9FC-3B503ADCC0EA}" destId="{AE70876C-1344-4917-A800-69F524FB5D58}" srcOrd="2" destOrd="0" presId="urn:microsoft.com/office/officeart/2008/layout/HorizontalMultiLevelHierarchy"/>
    <dgm:cxn modelId="{6176F486-F798-410B-B50C-393595C343AA}" type="presParOf" srcId="{AE70876C-1344-4917-A800-69F524FB5D58}" destId="{0DA5142C-58E7-4A2E-A0E3-99EB9AE05425}" srcOrd="0" destOrd="0" presId="urn:microsoft.com/office/officeart/2008/layout/HorizontalMultiLevelHierarchy"/>
    <dgm:cxn modelId="{CBE18D57-6001-4429-8D3F-53FFDAFFD8C8}" type="presParOf" srcId="{AEA01A29-B8DC-46FA-A9FC-3B503ADCC0EA}" destId="{8D0A57E6-A489-4A69-8090-D521D028C125}" srcOrd="3" destOrd="0" presId="urn:microsoft.com/office/officeart/2008/layout/HorizontalMultiLevelHierarchy"/>
    <dgm:cxn modelId="{730060E4-993C-449C-82B7-2BA75069C628}" type="presParOf" srcId="{8D0A57E6-A489-4A69-8090-D521D028C125}" destId="{EBAB0591-1346-4A65-BCF9-518992A66397}" srcOrd="0" destOrd="0" presId="urn:microsoft.com/office/officeart/2008/layout/HorizontalMultiLevelHierarchy"/>
    <dgm:cxn modelId="{219BFFA9-ABBD-4FE1-B9CA-DDED79BC52FE}" type="presParOf" srcId="{8D0A57E6-A489-4A69-8090-D521D028C125}" destId="{8224A44A-8CB4-45A0-82EC-975A8E58938E}" srcOrd="1" destOrd="0" presId="urn:microsoft.com/office/officeart/2008/layout/HorizontalMultiLevelHierarchy"/>
    <dgm:cxn modelId="{76ED7CBA-CA38-4BCD-A522-90F111CA0DEF}" type="presParOf" srcId="{AEA01A29-B8DC-46FA-A9FC-3B503ADCC0EA}" destId="{AF06AC4E-6F43-4571-B0B6-F3E0D6173A56}" srcOrd="4" destOrd="0" presId="urn:microsoft.com/office/officeart/2008/layout/HorizontalMultiLevelHierarchy"/>
    <dgm:cxn modelId="{C5F0156B-7B87-4260-AE2F-9C59C8FE2921}" type="presParOf" srcId="{AF06AC4E-6F43-4571-B0B6-F3E0D6173A56}" destId="{8059385F-06F3-42A5-9DB3-5170107D9BB0}" srcOrd="0" destOrd="0" presId="urn:microsoft.com/office/officeart/2008/layout/HorizontalMultiLevelHierarchy"/>
    <dgm:cxn modelId="{4076E574-6A05-45D0-B972-2279662EF6F2}" type="presParOf" srcId="{AEA01A29-B8DC-46FA-A9FC-3B503ADCC0EA}" destId="{6718F866-53CB-46D3-B3A3-A7736ABF16A0}" srcOrd="5" destOrd="0" presId="urn:microsoft.com/office/officeart/2008/layout/HorizontalMultiLevelHierarchy"/>
    <dgm:cxn modelId="{F2D1A42A-FA01-46A2-ACE7-0F684E0F3C56}" type="presParOf" srcId="{6718F866-53CB-46D3-B3A3-A7736ABF16A0}" destId="{11DF5DE6-F6AF-42ED-8A9C-64F8AA1FB574}" srcOrd="0" destOrd="0" presId="urn:microsoft.com/office/officeart/2008/layout/HorizontalMultiLevelHierarchy"/>
    <dgm:cxn modelId="{B504367E-44F6-4628-8776-DCCAAB132B49}" type="presParOf" srcId="{6718F866-53CB-46D3-B3A3-A7736ABF16A0}" destId="{B2A6E298-0EAC-410A-BF78-C81EABF23D01}" srcOrd="1" destOrd="0" presId="urn:microsoft.com/office/officeart/2008/layout/HorizontalMultiLevelHierarchy"/>
    <dgm:cxn modelId="{8749C27E-0485-440F-8E28-E474D471F58F}" type="presParOf" srcId="{8CB9E7A5-5745-44C5-9AF1-E428D76B1B26}" destId="{6758AC68-962E-4A69-A75D-B2D45B279CBE}" srcOrd="4" destOrd="0" presId="urn:microsoft.com/office/officeart/2008/layout/HorizontalMultiLevelHierarchy"/>
    <dgm:cxn modelId="{3052C3FB-CECB-4D6D-BDE3-B17E44399789}" type="presParOf" srcId="{6758AC68-962E-4A69-A75D-B2D45B279CBE}" destId="{D86BEAC3-CD92-4BEB-83EC-191C29B141C7}" srcOrd="0" destOrd="0" presId="urn:microsoft.com/office/officeart/2008/layout/HorizontalMultiLevelHierarchy"/>
    <dgm:cxn modelId="{C6D26F02-A633-4904-B654-51BEBB310901}" type="presParOf" srcId="{8CB9E7A5-5745-44C5-9AF1-E428D76B1B26}" destId="{FB68B46C-D887-4C0D-BDE3-09E4A38C47F0}" srcOrd="5" destOrd="0" presId="urn:microsoft.com/office/officeart/2008/layout/HorizontalMultiLevelHierarchy"/>
    <dgm:cxn modelId="{28CF684C-7559-4985-871D-2C905AEA45C0}" type="presParOf" srcId="{FB68B46C-D887-4C0D-BDE3-09E4A38C47F0}" destId="{A378AFA6-3426-4FEF-9237-518BEC8F24B1}" srcOrd="0" destOrd="0" presId="urn:microsoft.com/office/officeart/2008/layout/HorizontalMultiLevelHierarchy"/>
    <dgm:cxn modelId="{88969062-3E64-446A-8708-9DA1C8053B21}" type="presParOf" srcId="{FB68B46C-D887-4C0D-BDE3-09E4A38C47F0}" destId="{31D5839A-78D7-4CEA-9AAF-622600B4BBB3}" srcOrd="1" destOrd="0" presId="urn:microsoft.com/office/officeart/2008/layout/HorizontalMultiLevelHierarchy"/>
    <dgm:cxn modelId="{68121264-F991-462E-8FF5-4BC1324612FC}" type="presParOf" srcId="{8CB9E7A5-5745-44C5-9AF1-E428D76B1B26}" destId="{C1CF215E-3154-4BBC-9AE0-163F7DB4E6E4}" srcOrd="6" destOrd="0" presId="urn:microsoft.com/office/officeart/2008/layout/HorizontalMultiLevelHierarchy"/>
    <dgm:cxn modelId="{346681C1-C340-4694-A048-F141F7F50811}" type="presParOf" srcId="{C1CF215E-3154-4BBC-9AE0-163F7DB4E6E4}" destId="{3923938A-D296-4006-828C-2AEFAC56A90B}" srcOrd="0" destOrd="0" presId="urn:microsoft.com/office/officeart/2008/layout/HorizontalMultiLevelHierarchy"/>
    <dgm:cxn modelId="{DBB03A22-5CFE-4553-AC6D-A03200091C1A}" type="presParOf" srcId="{8CB9E7A5-5745-44C5-9AF1-E428D76B1B26}" destId="{CBEDF0A5-09D1-4156-B6E1-3E85529C729C}" srcOrd="7" destOrd="0" presId="urn:microsoft.com/office/officeart/2008/layout/HorizontalMultiLevelHierarchy"/>
    <dgm:cxn modelId="{C3465B3E-72E7-4D44-92EB-F95C307FAC31}" type="presParOf" srcId="{CBEDF0A5-09D1-4156-B6E1-3E85529C729C}" destId="{34BC9CC2-91B4-4711-B8E1-007E08CFD5C0}" srcOrd="0" destOrd="0" presId="urn:microsoft.com/office/officeart/2008/layout/HorizontalMultiLevelHierarchy"/>
    <dgm:cxn modelId="{73F9CE51-07C6-4A3C-B041-1B43E1E372CF}" type="presParOf" srcId="{CBEDF0A5-09D1-4156-B6E1-3E85529C729C}" destId="{AC9A6208-7B69-49B5-83D9-5F32CE5E9507}" srcOrd="1" destOrd="0" presId="urn:microsoft.com/office/officeart/2008/layout/HorizontalMultiLevelHierarchy"/>
    <dgm:cxn modelId="{8020A215-18EE-4580-B5FB-4CB8345B0A45}" type="presParOf" srcId="{8CB9E7A5-5745-44C5-9AF1-E428D76B1B26}" destId="{8A12356F-B456-436A-B2F2-9F6B36869ED4}" srcOrd="8" destOrd="0" presId="urn:microsoft.com/office/officeart/2008/layout/HorizontalMultiLevelHierarchy"/>
    <dgm:cxn modelId="{87033B6B-10BF-42E0-83B2-6582AB67903C}" type="presParOf" srcId="{8A12356F-B456-436A-B2F2-9F6B36869ED4}" destId="{9A4CE894-464B-4B2A-8174-51BAA06B8543}" srcOrd="0" destOrd="0" presId="urn:microsoft.com/office/officeart/2008/layout/HorizontalMultiLevelHierarchy"/>
    <dgm:cxn modelId="{CA4B39A6-8885-4EE7-AFE2-261148430274}" type="presParOf" srcId="{8CB9E7A5-5745-44C5-9AF1-E428D76B1B26}" destId="{17910758-A37C-48A2-989B-491D63E64681}" srcOrd="9" destOrd="0" presId="urn:microsoft.com/office/officeart/2008/layout/HorizontalMultiLevelHierarchy"/>
    <dgm:cxn modelId="{1A90DB43-AC68-441B-90A4-59149AA85835}" type="presParOf" srcId="{17910758-A37C-48A2-989B-491D63E64681}" destId="{7ABBB470-3F4A-4A9E-B435-D9A44A31C0E7}" srcOrd="0" destOrd="0" presId="urn:microsoft.com/office/officeart/2008/layout/HorizontalMultiLevelHierarchy"/>
    <dgm:cxn modelId="{9A534566-270F-49F2-8A76-81CA61F030C7}" type="presParOf" srcId="{17910758-A37C-48A2-989B-491D63E64681}" destId="{114EE3B8-8F47-4E9A-AE22-693A23C0261A}"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2356F-B456-436A-B2F2-9F6B36869ED4}">
      <dsp:nvSpPr>
        <dsp:cNvPr id="0" name=""/>
        <dsp:cNvSpPr/>
      </dsp:nvSpPr>
      <dsp:spPr>
        <a:xfrm>
          <a:off x="601561" y="2797680"/>
          <a:ext cx="2049834" cy="1771413"/>
        </a:xfrm>
        <a:custGeom>
          <a:avLst/>
          <a:gdLst/>
          <a:ahLst/>
          <a:cxnLst/>
          <a:rect l="0" t="0" r="0" b="0"/>
          <a:pathLst>
            <a:path>
              <a:moveTo>
                <a:pt x="0" y="0"/>
              </a:moveTo>
              <a:lnTo>
                <a:pt x="1024917" y="0"/>
              </a:lnTo>
              <a:lnTo>
                <a:pt x="1024917" y="1771413"/>
              </a:lnTo>
              <a:lnTo>
                <a:pt x="2049834" y="1771413"/>
              </a:lnTo>
            </a:path>
          </a:pathLst>
        </a:custGeom>
        <a:noFill/>
        <a:ln w="15875" cap="rnd" cmpd="sng" algn="ctr">
          <a:solidFill>
            <a:schemeClr val="accent6">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a:off x="1558749" y="3615657"/>
        <a:ext cx="135459" cy="135459"/>
      </dsp:txXfrm>
    </dsp:sp>
    <dsp:sp modelId="{C1CF215E-3154-4BBC-9AE0-163F7DB4E6E4}">
      <dsp:nvSpPr>
        <dsp:cNvPr id="0" name=""/>
        <dsp:cNvSpPr/>
      </dsp:nvSpPr>
      <dsp:spPr>
        <a:xfrm>
          <a:off x="601561" y="2797680"/>
          <a:ext cx="2050488" cy="1225085"/>
        </a:xfrm>
        <a:custGeom>
          <a:avLst/>
          <a:gdLst/>
          <a:ahLst/>
          <a:cxnLst/>
          <a:rect l="0" t="0" r="0" b="0"/>
          <a:pathLst>
            <a:path>
              <a:moveTo>
                <a:pt x="0" y="0"/>
              </a:moveTo>
              <a:lnTo>
                <a:pt x="1025244" y="0"/>
              </a:lnTo>
              <a:lnTo>
                <a:pt x="1025244" y="1225085"/>
              </a:lnTo>
              <a:lnTo>
                <a:pt x="2050488" y="1225085"/>
              </a:lnTo>
            </a:path>
          </a:pathLst>
        </a:custGeom>
        <a:noFill/>
        <a:ln w="15875" cap="rnd" cmpd="sng" algn="ctr">
          <a:solidFill>
            <a:schemeClr val="accent6">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fr-FR" sz="800" kern="1200"/>
        </a:p>
      </dsp:txBody>
      <dsp:txXfrm>
        <a:off x="1567091" y="3350509"/>
        <a:ext cx="119429" cy="119429"/>
      </dsp:txXfrm>
    </dsp:sp>
    <dsp:sp modelId="{6758AC68-962E-4A69-A75D-B2D45B279CBE}">
      <dsp:nvSpPr>
        <dsp:cNvPr id="0" name=""/>
        <dsp:cNvSpPr/>
      </dsp:nvSpPr>
      <dsp:spPr>
        <a:xfrm>
          <a:off x="601561" y="2797680"/>
          <a:ext cx="2036309" cy="727152"/>
        </a:xfrm>
        <a:custGeom>
          <a:avLst/>
          <a:gdLst/>
          <a:ahLst/>
          <a:cxnLst/>
          <a:rect l="0" t="0" r="0" b="0"/>
          <a:pathLst>
            <a:path>
              <a:moveTo>
                <a:pt x="0" y="0"/>
              </a:moveTo>
              <a:lnTo>
                <a:pt x="1018154" y="0"/>
              </a:lnTo>
              <a:lnTo>
                <a:pt x="1018154" y="727152"/>
              </a:lnTo>
              <a:lnTo>
                <a:pt x="2036309" y="727152"/>
              </a:lnTo>
            </a:path>
          </a:pathLst>
        </a:custGeom>
        <a:noFill/>
        <a:ln w="15875" cap="rnd" cmpd="sng" algn="ctr">
          <a:solidFill>
            <a:schemeClr val="accent6">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p>
      </dsp:txBody>
      <dsp:txXfrm>
        <a:off x="1565660" y="3107200"/>
        <a:ext cx="108112" cy="108112"/>
      </dsp:txXfrm>
    </dsp:sp>
    <dsp:sp modelId="{AF06AC4E-6F43-4571-B0B6-F3E0D6173A56}">
      <dsp:nvSpPr>
        <dsp:cNvPr id="0" name=""/>
        <dsp:cNvSpPr/>
      </dsp:nvSpPr>
      <dsp:spPr>
        <a:xfrm>
          <a:off x="7993750" y="3604909"/>
          <a:ext cx="1254297" cy="544568"/>
        </a:xfrm>
        <a:custGeom>
          <a:avLst/>
          <a:gdLst/>
          <a:ahLst/>
          <a:cxnLst/>
          <a:rect l="0" t="0" r="0" b="0"/>
          <a:pathLst>
            <a:path>
              <a:moveTo>
                <a:pt x="0" y="0"/>
              </a:moveTo>
              <a:lnTo>
                <a:pt x="627148" y="0"/>
              </a:lnTo>
              <a:lnTo>
                <a:pt x="627148" y="544568"/>
              </a:lnTo>
              <a:lnTo>
                <a:pt x="1254297" y="544568"/>
              </a:lnTo>
            </a:path>
          </a:pathLst>
        </a:custGeom>
        <a:noFill/>
        <a:ln w="15875" cap="rnd"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586714" y="3843008"/>
        <a:ext cx="68370" cy="68370"/>
      </dsp:txXfrm>
    </dsp:sp>
    <dsp:sp modelId="{AE70876C-1344-4917-A800-69F524FB5D58}">
      <dsp:nvSpPr>
        <dsp:cNvPr id="0" name=""/>
        <dsp:cNvSpPr/>
      </dsp:nvSpPr>
      <dsp:spPr>
        <a:xfrm>
          <a:off x="7993750" y="3559189"/>
          <a:ext cx="1259570" cy="91440"/>
        </a:xfrm>
        <a:custGeom>
          <a:avLst/>
          <a:gdLst/>
          <a:ahLst/>
          <a:cxnLst/>
          <a:rect l="0" t="0" r="0" b="0"/>
          <a:pathLst>
            <a:path>
              <a:moveTo>
                <a:pt x="0" y="45720"/>
              </a:moveTo>
              <a:lnTo>
                <a:pt x="1259570" y="45720"/>
              </a:lnTo>
            </a:path>
          </a:pathLst>
        </a:custGeom>
        <a:noFill/>
        <a:ln w="15875" cap="rnd"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592046" y="3573420"/>
        <a:ext cx="62978" cy="62978"/>
      </dsp:txXfrm>
    </dsp:sp>
    <dsp:sp modelId="{9F9123DE-8D3B-41CC-8826-CD8E6500ADEC}">
      <dsp:nvSpPr>
        <dsp:cNvPr id="0" name=""/>
        <dsp:cNvSpPr/>
      </dsp:nvSpPr>
      <dsp:spPr>
        <a:xfrm>
          <a:off x="7993750" y="3110412"/>
          <a:ext cx="1254297" cy="494497"/>
        </a:xfrm>
        <a:custGeom>
          <a:avLst/>
          <a:gdLst/>
          <a:ahLst/>
          <a:cxnLst/>
          <a:rect l="0" t="0" r="0" b="0"/>
          <a:pathLst>
            <a:path>
              <a:moveTo>
                <a:pt x="0" y="494497"/>
              </a:moveTo>
              <a:lnTo>
                <a:pt x="627148" y="494497"/>
              </a:lnTo>
              <a:lnTo>
                <a:pt x="627148" y="0"/>
              </a:lnTo>
              <a:lnTo>
                <a:pt x="1254297" y="0"/>
              </a:lnTo>
            </a:path>
          </a:pathLst>
        </a:custGeom>
        <a:noFill/>
        <a:ln w="15875" cap="rnd"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587193" y="3323954"/>
        <a:ext cx="67412" cy="67412"/>
      </dsp:txXfrm>
    </dsp:sp>
    <dsp:sp modelId="{4FB6123C-E0F7-47EB-8F95-B3F0DE33D35A}">
      <dsp:nvSpPr>
        <dsp:cNvPr id="0" name=""/>
        <dsp:cNvSpPr/>
      </dsp:nvSpPr>
      <dsp:spPr>
        <a:xfrm>
          <a:off x="4713623" y="2273452"/>
          <a:ext cx="955153" cy="1331457"/>
        </a:xfrm>
        <a:custGeom>
          <a:avLst/>
          <a:gdLst/>
          <a:ahLst/>
          <a:cxnLst/>
          <a:rect l="0" t="0" r="0" b="0"/>
          <a:pathLst>
            <a:path>
              <a:moveTo>
                <a:pt x="0" y="0"/>
              </a:moveTo>
              <a:lnTo>
                <a:pt x="477576" y="0"/>
              </a:lnTo>
              <a:lnTo>
                <a:pt x="477576" y="1331457"/>
              </a:lnTo>
              <a:lnTo>
                <a:pt x="955153" y="1331457"/>
              </a:lnTo>
            </a:path>
          </a:pathLst>
        </a:custGeom>
        <a:noFill/>
        <a:ln w="15875" cap="rnd" cmpd="sng" algn="ctr">
          <a:solidFill>
            <a:schemeClr val="accent6">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150234" y="2898215"/>
        <a:ext cx="81931" cy="81931"/>
      </dsp:txXfrm>
    </dsp:sp>
    <dsp:sp modelId="{951D0B71-B2B2-44FD-9C17-28C8DA65E2DE}">
      <dsp:nvSpPr>
        <dsp:cNvPr id="0" name=""/>
        <dsp:cNvSpPr/>
      </dsp:nvSpPr>
      <dsp:spPr>
        <a:xfrm>
          <a:off x="8031111" y="1377254"/>
          <a:ext cx="1231061" cy="1208905"/>
        </a:xfrm>
        <a:custGeom>
          <a:avLst/>
          <a:gdLst/>
          <a:ahLst/>
          <a:cxnLst/>
          <a:rect l="0" t="0" r="0" b="0"/>
          <a:pathLst>
            <a:path>
              <a:moveTo>
                <a:pt x="0" y="0"/>
              </a:moveTo>
              <a:lnTo>
                <a:pt x="615530" y="0"/>
              </a:lnTo>
              <a:lnTo>
                <a:pt x="615530" y="1208905"/>
              </a:lnTo>
              <a:lnTo>
                <a:pt x="1231061" y="1208905"/>
              </a:lnTo>
            </a:path>
          </a:pathLst>
        </a:custGeom>
        <a:noFill/>
        <a:ln w="15875" cap="rnd"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8603507" y="1938572"/>
        <a:ext cx="86269" cy="86269"/>
      </dsp:txXfrm>
    </dsp:sp>
    <dsp:sp modelId="{EE654744-1997-4D11-9B51-76134E0B9E1C}">
      <dsp:nvSpPr>
        <dsp:cNvPr id="0" name=""/>
        <dsp:cNvSpPr/>
      </dsp:nvSpPr>
      <dsp:spPr>
        <a:xfrm>
          <a:off x="8031111" y="1377254"/>
          <a:ext cx="1231061" cy="800468"/>
        </a:xfrm>
        <a:custGeom>
          <a:avLst/>
          <a:gdLst/>
          <a:ahLst/>
          <a:cxnLst/>
          <a:rect l="0" t="0" r="0" b="0"/>
          <a:pathLst>
            <a:path>
              <a:moveTo>
                <a:pt x="0" y="0"/>
              </a:moveTo>
              <a:lnTo>
                <a:pt x="615530" y="0"/>
              </a:lnTo>
              <a:lnTo>
                <a:pt x="615530" y="800468"/>
              </a:lnTo>
              <a:lnTo>
                <a:pt x="1231061" y="800468"/>
              </a:lnTo>
            </a:path>
          </a:pathLst>
        </a:custGeom>
        <a:noFill/>
        <a:ln w="15875" cap="rnd"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609932" y="1740778"/>
        <a:ext cx="73421" cy="73421"/>
      </dsp:txXfrm>
    </dsp:sp>
    <dsp:sp modelId="{02473DE6-9F18-465A-BB25-541A7C43D8D8}">
      <dsp:nvSpPr>
        <dsp:cNvPr id="0" name=""/>
        <dsp:cNvSpPr/>
      </dsp:nvSpPr>
      <dsp:spPr>
        <a:xfrm>
          <a:off x="8031111" y="1377254"/>
          <a:ext cx="1229400" cy="392032"/>
        </a:xfrm>
        <a:custGeom>
          <a:avLst/>
          <a:gdLst/>
          <a:ahLst/>
          <a:cxnLst/>
          <a:rect l="0" t="0" r="0" b="0"/>
          <a:pathLst>
            <a:path>
              <a:moveTo>
                <a:pt x="0" y="0"/>
              </a:moveTo>
              <a:lnTo>
                <a:pt x="614700" y="0"/>
              </a:lnTo>
              <a:lnTo>
                <a:pt x="614700" y="392032"/>
              </a:lnTo>
              <a:lnTo>
                <a:pt x="1229400" y="392032"/>
              </a:lnTo>
            </a:path>
          </a:pathLst>
        </a:custGeom>
        <a:noFill/>
        <a:ln w="15875" cap="rnd"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613552" y="1541010"/>
        <a:ext cx="64519" cy="64519"/>
      </dsp:txXfrm>
    </dsp:sp>
    <dsp:sp modelId="{31EEE7FE-888F-4CB2-ACA6-C51A69EAC500}">
      <dsp:nvSpPr>
        <dsp:cNvPr id="0" name=""/>
        <dsp:cNvSpPr/>
      </dsp:nvSpPr>
      <dsp:spPr>
        <a:xfrm>
          <a:off x="8031111" y="1315130"/>
          <a:ext cx="1216604" cy="91440"/>
        </a:xfrm>
        <a:custGeom>
          <a:avLst/>
          <a:gdLst/>
          <a:ahLst/>
          <a:cxnLst/>
          <a:rect l="0" t="0" r="0" b="0"/>
          <a:pathLst>
            <a:path>
              <a:moveTo>
                <a:pt x="0" y="62124"/>
              </a:moveTo>
              <a:lnTo>
                <a:pt x="608302" y="62124"/>
              </a:lnTo>
              <a:lnTo>
                <a:pt x="608302" y="45720"/>
              </a:lnTo>
              <a:lnTo>
                <a:pt x="1216604" y="45720"/>
              </a:lnTo>
            </a:path>
          </a:pathLst>
        </a:custGeom>
        <a:noFill/>
        <a:ln w="15875" cap="rnd"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608995" y="1330432"/>
        <a:ext cx="60835" cy="60835"/>
      </dsp:txXfrm>
    </dsp:sp>
    <dsp:sp modelId="{5920A841-B7A7-4BA6-AAAB-7921E98991F6}">
      <dsp:nvSpPr>
        <dsp:cNvPr id="0" name=""/>
        <dsp:cNvSpPr/>
      </dsp:nvSpPr>
      <dsp:spPr>
        <a:xfrm>
          <a:off x="8031111" y="952413"/>
          <a:ext cx="1216604" cy="424840"/>
        </a:xfrm>
        <a:custGeom>
          <a:avLst/>
          <a:gdLst/>
          <a:ahLst/>
          <a:cxnLst/>
          <a:rect l="0" t="0" r="0" b="0"/>
          <a:pathLst>
            <a:path>
              <a:moveTo>
                <a:pt x="0" y="424840"/>
              </a:moveTo>
              <a:lnTo>
                <a:pt x="608302" y="424840"/>
              </a:lnTo>
              <a:lnTo>
                <a:pt x="608302" y="0"/>
              </a:lnTo>
              <a:lnTo>
                <a:pt x="1216604" y="0"/>
              </a:lnTo>
            </a:path>
          </a:pathLst>
        </a:custGeom>
        <a:noFill/>
        <a:ln w="15875" cap="rnd"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607197" y="1132617"/>
        <a:ext cx="64432" cy="64432"/>
      </dsp:txXfrm>
    </dsp:sp>
    <dsp:sp modelId="{B70B23C6-132E-48EF-8C1F-681FDEFBD5B6}">
      <dsp:nvSpPr>
        <dsp:cNvPr id="0" name=""/>
        <dsp:cNvSpPr/>
      </dsp:nvSpPr>
      <dsp:spPr>
        <a:xfrm>
          <a:off x="8031111" y="543976"/>
          <a:ext cx="1231061" cy="833277"/>
        </a:xfrm>
        <a:custGeom>
          <a:avLst/>
          <a:gdLst/>
          <a:ahLst/>
          <a:cxnLst/>
          <a:rect l="0" t="0" r="0" b="0"/>
          <a:pathLst>
            <a:path>
              <a:moveTo>
                <a:pt x="0" y="833277"/>
              </a:moveTo>
              <a:lnTo>
                <a:pt x="615530" y="833277"/>
              </a:lnTo>
              <a:lnTo>
                <a:pt x="615530" y="0"/>
              </a:lnTo>
              <a:lnTo>
                <a:pt x="1231061" y="0"/>
              </a:lnTo>
            </a:path>
          </a:pathLst>
        </a:custGeom>
        <a:noFill/>
        <a:ln w="15875" cap="rnd"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609478" y="923451"/>
        <a:ext cx="74328" cy="74328"/>
      </dsp:txXfrm>
    </dsp:sp>
    <dsp:sp modelId="{DFBA5592-B8A1-4BB4-BFC0-9C928978A6C6}">
      <dsp:nvSpPr>
        <dsp:cNvPr id="0" name=""/>
        <dsp:cNvSpPr/>
      </dsp:nvSpPr>
      <dsp:spPr>
        <a:xfrm>
          <a:off x="8031111" y="151944"/>
          <a:ext cx="1216604" cy="1225309"/>
        </a:xfrm>
        <a:custGeom>
          <a:avLst/>
          <a:gdLst/>
          <a:ahLst/>
          <a:cxnLst/>
          <a:rect l="0" t="0" r="0" b="0"/>
          <a:pathLst>
            <a:path>
              <a:moveTo>
                <a:pt x="0" y="1225309"/>
              </a:moveTo>
              <a:lnTo>
                <a:pt x="608302" y="1225309"/>
              </a:lnTo>
              <a:lnTo>
                <a:pt x="608302" y="0"/>
              </a:lnTo>
              <a:lnTo>
                <a:pt x="1216604" y="0"/>
              </a:lnTo>
            </a:path>
          </a:pathLst>
        </a:custGeom>
        <a:noFill/>
        <a:ln w="15875" cap="rnd"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8596246" y="721432"/>
        <a:ext cx="86335" cy="86335"/>
      </dsp:txXfrm>
    </dsp:sp>
    <dsp:sp modelId="{BAFBC3C1-3F9E-4D72-A38A-C6418158C495}">
      <dsp:nvSpPr>
        <dsp:cNvPr id="0" name=""/>
        <dsp:cNvSpPr/>
      </dsp:nvSpPr>
      <dsp:spPr>
        <a:xfrm>
          <a:off x="4713623" y="1377254"/>
          <a:ext cx="955153" cy="896198"/>
        </a:xfrm>
        <a:custGeom>
          <a:avLst/>
          <a:gdLst/>
          <a:ahLst/>
          <a:cxnLst/>
          <a:rect l="0" t="0" r="0" b="0"/>
          <a:pathLst>
            <a:path>
              <a:moveTo>
                <a:pt x="0" y="896198"/>
              </a:moveTo>
              <a:lnTo>
                <a:pt x="477576" y="896198"/>
              </a:lnTo>
              <a:lnTo>
                <a:pt x="477576" y="0"/>
              </a:lnTo>
              <a:lnTo>
                <a:pt x="955153" y="0"/>
              </a:lnTo>
            </a:path>
          </a:pathLst>
        </a:custGeom>
        <a:noFill/>
        <a:ln w="15875" cap="rnd" cmpd="sng" algn="ctr">
          <a:solidFill>
            <a:schemeClr val="accent6">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158456" y="1792609"/>
        <a:ext cx="65488" cy="65488"/>
      </dsp:txXfrm>
    </dsp:sp>
    <dsp:sp modelId="{EA10A115-87BC-42E9-9D15-291200B5927E}">
      <dsp:nvSpPr>
        <dsp:cNvPr id="0" name=""/>
        <dsp:cNvSpPr/>
      </dsp:nvSpPr>
      <dsp:spPr>
        <a:xfrm>
          <a:off x="601561" y="2273452"/>
          <a:ext cx="2056672" cy="524228"/>
        </a:xfrm>
        <a:custGeom>
          <a:avLst/>
          <a:gdLst/>
          <a:ahLst/>
          <a:cxnLst/>
          <a:rect l="0" t="0" r="0" b="0"/>
          <a:pathLst>
            <a:path>
              <a:moveTo>
                <a:pt x="0" y="524228"/>
              </a:moveTo>
              <a:lnTo>
                <a:pt x="1028336" y="524228"/>
              </a:lnTo>
              <a:lnTo>
                <a:pt x="1028336" y="0"/>
              </a:lnTo>
              <a:lnTo>
                <a:pt x="2056672" y="0"/>
              </a:lnTo>
            </a:path>
          </a:pathLst>
        </a:custGeom>
        <a:noFill/>
        <a:ln w="9525" cap="rnd" cmpd="sng" algn="ctr">
          <a:solidFill>
            <a:schemeClr val="accent6"/>
          </a:solidFill>
          <a:prstDash val="solid"/>
        </a:ln>
        <a:effectLst/>
      </dsp:spPr>
      <dsp:style>
        <a:lnRef idx="1">
          <a:schemeClr val="accent6"/>
        </a:lnRef>
        <a:fillRef idx="0">
          <a:schemeClr val="accent6"/>
        </a:fillRef>
        <a:effectRef idx="0">
          <a:schemeClr val="accent6"/>
        </a:effectRef>
        <a:fontRef idx="minor">
          <a:schemeClr val="tx1"/>
        </a:fontRef>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p>
      </dsp:txBody>
      <dsp:txXfrm>
        <a:off x="1576837" y="2482505"/>
        <a:ext cx="106121" cy="106121"/>
      </dsp:txXfrm>
    </dsp:sp>
    <dsp:sp modelId="{3A7A775F-869F-40AD-8DD8-728453B0C71C}">
      <dsp:nvSpPr>
        <dsp:cNvPr id="0" name=""/>
        <dsp:cNvSpPr/>
      </dsp:nvSpPr>
      <dsp:spPr>
        <a:xfrm>
          <a:off x="601561" y="810540"/>
          <a:ext cx="2062385" cy="1987140"/>
        </a:xfrm>
        <a:custGeom>
          <a:avLst/>
          <a:gdLst/>
          <a:ahLst/>
          <a:cxnLst/>
          <a:rect l="0" t="0" r="0" b="0"/>
          <a:pathLst>
            <a:path>
              <a:moveTo>
                <a:pt x="0" y="1987140"/>
              </a:moveTo>
              <a:lnTo>
                <a:pt x="1031192" y="1987140"/>
              </a:lnTo>
              <a:lnTo>
                <a:pt x="1031192" y="0"/>
              </a:lnTo>
              <a:lnTo>
                <a:pt x="2062385" y="0"/>
              </a:lnTo>
            </a:path>
          </a:pathLst>
        </a:custGeom>
        <a:noFill/>
        <a:ln w="15875" cap="rnd" cmpd="sng" algn="ctr">
          <a:solidFill>
            <a:schemeClr val="accent6">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1561155" y="1732512"/>
        <a:ext cx="143197" cy="143197"/>
      </dsp:txXfrm>
    </dsp:sp>
    <dsp:sp modelId="{492F03D2-FD1A-4C46-8B5D-28AE5BDCDBCE}">
      <dsp:nvSpPr>
        <dsp:cNvPr id="0" name=""/>
        <dsp:cNvSpPr/>
      </dsp:nvSpPr>
      <dsp:spPr>
        <a:xfrm rot="16200000">
          <a:off x="-1569205" y="2496899"/>
          <a:ext cx="3739971" cy="601561"/>
        </a:xfrm>
        <a:prstGeom prst="rect">
          <a:avLst/>
        </a:prstGeom>
        <a:solidFill>
          <a:schemeClr val="accent6">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b="1" kern="1200" dirty="0">
              <a:solidFill>
                <a:schemeClr val="tx1"/>
              </a:solidFill>
              <a:latin typeface="Century Gothic" panose="020B0502020202020204" pitchFamily="34" charset="0"/>
            </a:rPr>
            <a:t>Plateforme de Gestion des Taxis</a:t>
          </a:r>
        </a:p>
      </dsp:txBody>
      <dsp:txXfrm>
        <a:off x="-1569205" y="2496899"/>
        <a:ext cx="3739971" cy="601561"/>
      </dsp:txXfrm>
    </dsp:sp>
    <dsp:sp modelId="{F20509A0-CD75-4D0F-B21F-C556F8E3E2C8}">
      <dsp:nvSpPr>
        <dsp:cNvPr id="0" name=""/>
        <dsp:cNvSpPr/>
      </dsp:nvSpPr>
      <dsp:spPr>
        <a:xfrm>
          <a:off x="2663946" y="647165"/>
          <a:ext cx="2025433" cy="326749"/>
        </a:xfrm>
        <a:prstGeom prst="rect">
          <a:avLst/>
        </a:prstGeom>
        <a:solidFill>
          <a:srgbClr val="ED515C">
            <a:lumMod val="75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rgbClr val="000000"/>
              </a:solidFill>
              <a:latin typeface="Century Gothic" panose="020B0502020202020204" pitchFamily="34" charset="0"/>
              <a:ea typeface="+mn-ea"/>
              <a:cs typeface="+mn-cs"/>
            </a:rPr>
            <a:t>ACCEUIL</a:t>
          </a:r>
        </a:p>
      </dsp:txBody>
      <dsp:txXfrm>
        <a:off x="2663946" y="647165"/>
        <a:ext cx="2025433" cy="326749"/>
      </dsp:txXfrm>
    </dsp:sp>
    <dsp:sp modelId="{1D8FFB23-8D07-4635-9C3D-446E3550BBF9}">
      <dsp:nvSpPr>
        <dsp:cNvPr id="0" name=""/>
        <dsp:cNvSpPr/>
      </dsp:nvSpPr>
      <dsp:spPr>
        <a:xfrm>
          <a:off x="2658234" y="2110077"/>
          <a:ext cx="2055388" cy="326749"/>
        </a:xfrm>
        <a:prstGeom prst="rect">
          <a:avLst/>
        </a:prstGeom>
        <a:solidFill>
          <a:schemeClr val="accent6">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tx1"/>
              </a:solidFill>
              <a:latin typeface="Century Gothic" panose="020B0502020202020204" pitchFamily="34" charset="0"/>
            </a:rPr>
            <a:t>Connexion</a:t>
          </a:r>
        </a:p>
      </dsp:txBody>
      <dsp:txXfrm>
        <a:off x="2658234" y="2110077"/>
        <a:ext cx="2055388" cy="326749"/>
      </dsp:txXfrm>
    </dsp:sp>
    <dsp:sp modelId="{9A7DAA6C-2051-425C-AE3E-4FC4847F9A06}">
      <dsp:nvSpPr>
        <dsp:cNvPr id="0" name=""/>
        <dsp:cNvSpPr/>
      </dsp:nvSpPr>
      <dsp:spPr>
        <a:xfrm>
          <a:off x="5668777" y="1213879"/>
          <a:ext cx="2362334" cy="326749"/>
        </a:xfrm>
        <a:prstGeom prst="rect">
          <a:avLst/>
        </a:prstGeom>
        <a:solidFill>
          <a:schemeClr val="accent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tx1"/>
              </a:solidFill>
              <a:latin typeface="Century Gothic" panose="020B0502020202020204" pitchFamily="34" charset="0"/>
              <a:ea typeface="+mn-ea"/>
              <a:cs typeface="+mn-cs"/>
            </a:rPr>
            <a:t>Interfaces Administrator</a:t>
          </a:r>
        </a:p>
      </dsp:txBody>
      <dsp:txXfrm>
        <a:off x="5668777" y="1213879"/>
        <a:ext cx="2362334" cy="326749"/>
      </dsp:txXfrm>
    </dsp:sp>
    <dsp:sp modelId="{32734109-F151-43B7-9FC8-A9187F4E8C85}">
      <dsp:nvSpPr>
        <dsp:cNvPr id="0" name=""/>
        <dsp:cNvSpPr/>
      </dsp:nvSpPr>
      <dsp:spPr>
        <a:xfrm>
          <a:off x="9247715" y="4974"/>
          <a:ext cx="2488188" cy="293940"/>
        </a:xfrm>
        <a:prstGeom prst="rect">
          <a:avLst/>
        </a:prstGeom>
        <a:solidFill>
          <a:schemeClr val="accent1">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fr-FR" sz="1400" b="0" i="0" u="none" kern="1200" dirty="0">
              <a:solidFill>
                <a:schemeClr val="tx1"/>
              </a:solidFill>
              <a:latin typeface="Century Gothic" panose="020B0502020202020204" pitchFamily="34" charset="0"/>
            </a:rPr>
            <a:t>Page d’Accueil</a:t>
          </a:r>
          <a:endParaRPr lang="fr-FR" sz="1400" kern="1200" dirty="0">
            <a:solidFill>
              <a:schemeClr val="tx1"/>
            </a:solidFill>
            <a:latin typeface="Century Gothic" panose="020B0502020202020204" pitchFamily="34" charset="0"/>
          </a:endParaRPr>
        </a:p>
      </dsp:txBody>
      <dsp:txXfrm>
        <a:off x="9247715" y="4974"/>
        <a:ext cx="2488188" cy="293940"/>
      </dsp:txXfrm>
    </dsp:sp>
    <dsp:sp modelId="{2879DCA4-8D4E-4156-B21F-934C832CEB28}">
      <dsp:nvSpPr>
        <dsp:cNvPr id="0" name=""/>
        <dsp:cNvSpPr/>
      </dsp:nvSpPr>
      <dsp:spPr>
        <a:xfrm>
          <a:off x="9262173" y="380602"/>
          <a:ext cx="2473730" cy="326749"/>
        </a:xfrm>
        <a:prstGeom prst="rect">
          <a:avLst/>
        </a:prstGeom>
        <a:solidFill>
          <a:schemeClr val="accent1">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i="0" u="none" kern="1200" dirty="0">
              <a:solidFill>
                <a:schemeClr val="tx1"/>
              </a:solidFill>
              <a:latin typeface="Century Gothic" panose="020B0502020202020204" pitchFamily="34" charset="0"/>
              <a:ea typeface="+mn-ea"/>
              <a:cs typeface="+mn-cs"/>
            </a:rPr>
            <a:t>Gestion</a:t>
          </a:r>
          <a:r>
            <a:rPr lang="fr-FR" sz="1400" b="0" i="0" u="none" kern="1200" dirty="0">
              <a:solidFill>
                <a:schemeClr val="tx1"/>
              </a:solidFill>
              <a:latin typeface="Century Gothic" panose="020B0502020202020204" pitchFamily="34" charset="0"/>
            </a:rPr>
            <a:t> de Profil</a:t>
          </a:r>
          <a:endParaRPr lang="fr-FR" sz="1400" kern="1200" dirty="0">
            <a:solidFill>
              <a:schemeClr val="tx1"/>
            </a:solidFill>
            <a:latin typeface="Century Gothic" panose="020B0502020202020204" pitchFamily="34" charset="0"/>
          </a:endParaRPr>
        </a:p>
      </dsp:txBody>
      <dsp:txXfrm>
        <a:off x="9262173" y="380602"/>
        <a:ext cx="2473730" cy="326749"/>
      </dsp:txXfrm>
    </dsp:sp>
    <dsp:sp modelId="{7FD5AA69-02BC-4056-81C7-539F1C427550}">
      <dsp:nvSpPr>
        <dsp:cNvPr id="0" name=""/>
        <dsp:cNvSpPr/>
      </dsp:nvSpPr>
      <dsp:spPr>
        <a:xfrm>
          <a:off x="9247715" y="789038"/>
          <a:ext cx="2488188" cy="326749"/>
        </a:xfrm>
        <a:prstGeom prst="rect">
          <a:avLst/>
        </a:prstGeom>
        <a:solidFill>
          <a:schemeClr val="accent1">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tx1"/>
              </a:solidFill>
              <a:latin typeface="Century Gothic" panose="020B0502020202020204" pitchFamily="34" charset="0"/>
            </a:rPr>
            <a:t>Gestionnaire des Utilisateurs</a:t>
          </a:r>
        </a:p>
      </dsp:txBody>
      <dsp:txXfrm>
        <a:off x="9247715" y="789038"/>
        <a:ext cx="2488188" cy="326749"/>
      </dsp:txXfrm>
    </dsp:sp>
    <dsp:sp modelId="{E1C354AF-EFC7-4E81-9A41-4CF329A6AC6D}">
      <dsp:nvSpPr>
        <dsp:cNvPr id="0" name=""/>
        <dsp:cNvSpPr/>
      </dsp:nvSpPr>
      <dsp:spPr>
        <a:xfrm>
          <a:off x="9247715" y="1197475"/>
          <a:ext cx="2488188" cy="326749"/>
        </a:xfrm>
        <a:prstGeom prst="rect">
          <a:avLst/>
        </a:prstGeom>
        <a:solidFill>
          <a:schemeClr val="accent1">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i="0" u="none" kern="1200" dirty="0">
              <a:solidFill>
                <a:schemeClr val="tx1"/>
              </a:solidFill>
              <a:latin typeface="Century Gothic" panose="020B0502020202020204" pitchFamily="34" charset="0"/>
            </a:rPr>
            <a:t>Gestionnaire des Taxis Drivers</a:t>
          </a:r>
          <a:endParaRPr lang="fr-FR" sz="1400" kern="1200" dirty="0">
            <a:solidFill>
              <a:schemeClr val="tx1"/>
            </a:solidFill>
            <a:latin typeface="Century Gothic" panose="020B0502020202020204" pitchFamily="34" charset="0"/>
          </a:endParaRPr>
        </a:p>
      </dsp:txBody>
      <dsp:txXfrm>
        <a:off x="9247715" y="1197475"/>
        <a:ext cx="2488188" cy="326749"/>
      </dsp:txXfrm>
    </dsp:sp>
    <dsp:sp modelId="{310C71A7-01FF-4DFD-9A75-5614FD804585}">
      <dsp:nvSpPr>
        <dsp:cNvPr id="0" name=""/>
        <dsp:cNvSpPr/>
      </dsp:nvSpPr>
      <dsp:spPr>
        <a:xfrm>
          <a:off x="9260512" y="1605911"/>
          <a:ext cx="2475392" cy="326749"/>
        </a:xfrm>
        <a:prstGeom prst="rect">
          <a:avLst/>
        </a:prstGeom>
        <a:solidFill>
          <a:schemeClr val="accent1">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i="0" u="none" kern="1200" dirty="0">
              <a:solidFill>
                <a:schemeClr val="tx1"/>
              </a:solidFill>
              <a:latin typeface="Century Gothic" panose="020B0502020202020204" pitchFamily="34" charset="0"/>
            </a:rPr>
            <a:t>Gestionnaire des Clients</a:t>
          </a:r>
          <a:endParaRPr lang="fr-FR" sz="1400" kern="1200" dirty="0">
            <a:solidFill>
              <a:schemeClr val="tx1"/>
            </a:solidFill>
            <a:latin typeface="Century Gothic" panose="020B0502020202020204" pitchFamily="34" charset="0"/>
          </a:endParaRPr>
        </a:p>
      </dsp:txBody>
      <dsp:txXfrm>
        <a:off x="9260512" y="1605911"/>
        <a:ext cx="2475392" cy="326749"/>
      </dsp:txXfrm>
    </dsp:sp>
    <dsp:sp modelId="{9DF33E80-BB58-425D-952A-6EF363035B2F}">
      <dsp:nvSpPr>
        <dsp:cNvPr id="0" name=""/>
        <dsp:cNvSpPr/>
      </dsp:nvSpPr>
      <dsp:spPr>
        <a:xfrm>
          <a:off x="9262173" y="2014348"/>
          <a:ext cx="2473730" cy="326749"/>
        </a:xfrm>
        <a:prstGeom prst="rect">
          <a:avLst/>
        </a:prstGeom>
        <a:solidFill>
          <a:schemeClr val="accent1">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i="0" u="none" kern="1200" dirty="0">
              <a:solidFill>
                <a:schemeClr val="tx1"/>
              </a:solidFill>
              <a:latin typeface="Century Gothic" panose="020B0502020202020204" pitchFamily="34" charset="0"/>
            </a:rPr>
            <a:t>Gestion des Courses Clients</a:t>
          </a:r>
          <a:endParaRPr lang="fr-FR" sz="1400" kern="1200" dirty="0">
            <a:solidFill>
              <a:schemeClr val="tx1"/>
            </a:solidFill>
            <a:latin typeface="Century Gothic" panose="020B0502020202020204" pitchFamily="34" charset="0"/>
          </a:endParaRPr>
        </a:p>
      </dsp:txBody>
      <dsp:txXfrm>
        <a:off x="9262173" y="2014348"/>
        <a:ext cx="2473730" cy="326749"/>
      </dsp:txXfrm>
    </dsp:sp>
    <dsp:sp modelId="{41ABF389-9EBC-4F4D-ADBF-B01FD2DA2060}">
      <dsp:nvSpPr>
        <dsp:cNvPr id="0" name=""/>
        <dsp:cNvSpPr/>
      </dsp:nvSpPr>
      <dsp:spPr>
        <a:xfrm>
          <a:off x="9262173" y="2422785"/>
          <a:ext cx="2473730" cy="326749"/>
        </a:xfrm>
        <a:prstGeom prst="rect">
          <a:avLst/>
        </a:prstGeom>
        <a:solidFill>
          <a:schemeClr val="accent1">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tx1"/>
              </a:solidFill>
              <a:latin typeface="Century Gothic" panose="020B0502020202020204" pitchFamily="34" charset="0"/>
            </a:rPr>
            <a:t>Gestionnaire des Affectations</a:t>
          </a:r>
        </a:p>
      </dsp:txBody>
      <dsp:txXfrm>
        <a:off x="9262173" y="2422785"/>
        <a:ext cx="2473730" cy="326749"/>
      </dsp:txXfrm>
    </dsp:sp>
    <dsp:sp modelId="{EED16A7A-6781-4955-8C96-5E5B1EA00B82}">
      <dsp:nvSpPr>
        <dsp:cNvPr id="0" name=""/>
        <dsp:cNvSpPr/>
      </dsp:nvSpPr>
      <dsp:spPr>
        <a:xfrm>
          <a:off x="5668777" y="3441535"/>
          <a:ext cx="2324973" cy="326749"/>
        </a:xfrm>
        <a:prstGeom prst="rect">
          <a:avLst/>
        </a:prstGeom>
        <a:solidFill>
          <a:schemeClr val="accent4">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tx1"/>
              </a:solidFill>
              <a:latin typeface="Century Gothic" panose="020B0502020202020204" pitchFamily="34" charset="0"/>
            </a:rPr>
            <a:t>Interfaces Taxi Driver</a:t>
          </a:r>
        </a:p>
      </dsp:txBody>
      <dsp:txXfrm>
        <a:off x="5668777" y="3441535"/>
        <a:ext cx="2324973" cy="326749"/>
      </dsp:txXfrm>
    </dsp:sp>
    <dsp:sp modelId="{86A0C3B4-7B72-452A-A3D4-70228BDF7CF0}">
      <dsp:nvSpPr>
        <dsp:cNvPr id="0" name=""/>
        <dsp:cNvSpPr/>
      </dsp:nvSpPr>
      <dsp:spPr>
        <a:xfrm>
          <a:off x="9248048" y="2947145"/>
          <a:ext cx="2487856" cy="326533"/>
        </a:xfrm>
        <a:prstGeom prst="rect">
          <a:avLst/>
        </a:prstGeom>
        <a:solidFill>
          <a:srgbClr val="FFB84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tx1"/>
              </a:solidFill>
              <a:latin typeface="Century Gothic" panose="020B0502020202020204" pitchFamily="34" charset="0"/>
            </a:rPr>
            <a:t>Page D'Accueil</a:t>
          </a:r>
        </a:p>
      </dsp:txBody>
      <dsp:txXfrm>
        <a:off x="9248048" y="2947145"/>
        <a:ext cx="2487856" cy="326533"/>
      </dsp:txXfrm>
    </dsp:sp>
    <dsp:sp modelId="{EBAB0591-1346-4A65-BCF9-518992A66397}">
      <dsp:nvSpPr>
        <dsp:cNvPr id="0" name=""/>
        <dsp:cNvSpPr/>
      </dsp:nvSpPr>
      <dsp:spPr>
        <a:xfrm>
          <a:off x="9253321" y="3437328"/>
          <a:ext cx="2482583" cy="335163"/>
        </a:xfrm>
        <a:prstGeom prst="rect">
          <a:avLst/>
        </a:prstGeom>
        <a:solidFill>
          <a:srgbClr val="FFB84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tx1"/>
              </a:solidFill>
              <a:latin typeface="Century Gothic" panose="020B0502020202020204" pitchFamily="34" charset="0"/>
            </a:rPr>
            <a:t>Gestion Profil</a:t>
          </a:r>
        </a:p>
      </dsp:txBody>
      <dsp:txXfrm>
        <a:off x="9253321" y="3437328"/>
        <a:ext cx="2482583" cy="335163"/>
      </dsp:txXfrm>
    </dsp:sp>
    <dsp:sp modelId="{11DF5DE6-F6AF-42ED-8A9C-64F8AA1FB574}">
      <dsp:nvSpPr>
        <dsp:cNvPr id="0" name=""/>
        <dsp:cNvSpPr/>
      </dsp:nvSpPr>
      <dsp:spPr>
        <a:xfrm>
          <a:off x="9248048" y="3904246"/>
          <a:ext cx="2487856" cy="490463"/>
        </a:xfrm>
        <a:prstGeom prst="rect">
          <a:avLst/>
        </a:prstGeom>
        <a:solidFill>
          <a:srgbClr val="FFB84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chemeClr val="tx1"/>
              </a:solidFill>
              <a:latin typeface="Century Gothic" panose="020B0502020202020204" pitchFamily="34" charset="0"/>
            </a:rPr>
            <a:t>Consultation</a:t>
          </a:r>
          <a:r>
            <a:rPr lang="fr-FR" sz="1400" kern="1200" baseline="0" dirty="0">
              <a:solidFill>
                <a:schemeClr val="tx1"/>
              </a:solidFill>
              <a:latin typeface="Century Gothic" panose="020B0502020202020204" pitchFamily="34" charset="0"/>
            </a:rPr>
            <a:t> des </a:t>
          </a:r>
          <a:r>
            <a:rPr lang="fr-FR" sz="1400" kern="1200" dirty="0">
              <a:solidFill>
                <a:schemeClr val="tx1"/>
              </a:solidFill>
            </a:rPr>
            <a:t>tableaux des affectations</a:t>
          </a:r>
          <a:endParaRPr lang="fr-FR" sz="1400" kern="1200" dirty="0">
            <a:solidFill>
              <a:schemeClr val="tx1"/>
            </a:solidFill>
            <a:latin typeface="Century Gothic" panose="020B0502020202020204" pitchFamily="34" charset="0"/>
          </a:endParaRPr>
        </a:p>
      </dsp:txBody>
      <dsp:txXfrm>
        <a:off x="9248048" y="3904246"/>
        <a:ext cx="2487856" cy="490463"/>
      </dsp:txXfrm>
    </dsp:sp>
    <dsp:sp modelId="{A378AFA6-3426-4FEF-9237-518BEC8F24B1}">
      <dsp:nvSpPr>
        <dsp:cNvPr id="0" name=""/>
        <dsp:cNvSpPr/>
      </dsp:nvSpPr>
      <dsp:spPr>
        <a:xfrm>
          <a:off x="2637871" y="3361458"/>
          <a:ext cx="2066835" cy="326749"/>
        </a:xfrm>
        <a:prstGeom prst="rect">
          <a:avLst/>
        </a:prstGeom>
        <a:solidFill>
          <a:srgbClr val="ED515C">
            <a:lumMod val="75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rgbClr val="000000"/>
              </a:solidFill>
              <a:latin typeface="Century Gothic" panose="020B0502020202020204" pitchFamily="34" charset="0"/>
              <a:ea typeface="+mn-ea"/>
              <a:cs typeface="+mn-cs"/>
            </a:rPr>
            <a:t>ZONE-CLIENT</a:t>
          </a:r>
        </a:p>
      </dsp:txBody>
      <dsp:txXfrm>
        <a:off x="2637871" y="3361458"/>
        <a:ext cx="2066835" cy="326749"/>
      </dsp:txXfrm>
    </dsp:sp>
    <dsp:sp modelId="{34BC9CC2-91B4-4711-B8E1-007E08CFD5C0}">
      <dsp:nvSpPr>
        <dsp:cNvPr id="0" name=""/>
        <dsp:cNvSpPr/>
      </dsp:nvSpPr>
      <dsp:spPr>
        <a:xfrm flipH="1">
          <a:off x="2652050" y="3859392"/>
          <a:ext cx="2065956" cy="326749"/>
        </a:xfrm>
        <a:prstGeom prst="rect">
          <a:avLst/>
        </a:prstGeom>
        <a:solidFill>
          <a:srgbClr val="ED515C">
            <a:lumMod val="75000"/>
          </a:srgb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rgbClr val="000000"/>
              </a:solidFill>
              <a:latin typeface="Century Gothic" panose="020B0502020202020204" pitchFamily="34" charset="0"/>
              <a:ea typeface="+mn-ea"/>
              <a:cs typeface="+mn-cs"/>
            </a:rPr>
            <a:t>À PROPOS</a:t>
          </a:r>
        </a:p>
      </dsp:txBody>
      <dsp:txXfrm>
        <a:off x="2652050" y="3859392"/>
        <a:ext cx="2065956" cy="326749"/>
      </dsp:txXfrm>
    </dsp:sp>
    <dsp:sp modelId="{7ABBB470-3F4A-4A9E-B435-D9A44A31C0E7}">
      <dsp:nvSpPr>
        <dsp:cNvPr id="0" name=""/>
        <dsp:cNvSpPr/>
      </dsp:nvSpPr>
      <dsp:spPr>
        <a:xfrm>
          <a:off x="2651396" y="4405720"/>
          <a:ext cx="2361798" cy="326749"/>
        </a:xfrm>
        <a:prstGeom prst="rect">
          <a:avLst/>
        </a:prstGeom>
        <a:solidFill>
          <a:schemeClr val="bg2">
            <a:lumMod val="6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rgbClr val="000000"/>
              </a:solidFill>
              <a:latin typeface="Century Gothic" panose="020B0502020202020204" pitchFamily="34" charset="0"/>
              <a:ea typeface="+mn-ea"/>
              <a:cs typeface="+mn-cs"/>
            </a:rPr>
            <a:t>ABOUT DEVELOPPERS</a:t>
          </a:r>
        </a:p>
      </dsp:txBody>
      <dsp:txXfrm>
        <a:off x="2651396" y="4405720"/>
        <a:ext cx="2361798" cy="326749"/>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7C68C-9B5B-46D3-91B6-7C4156D9C516}" type="datetimeFigureOut">
              <a:rPr lang="fr-FR" smtClean="0"/>
              <a:t>24/03/2019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5A5E0-388E-4B9F-9320-B88DE879F198}" type="slidenum">
              <a:rPr lang="fr-FR" smtClean="0"/>
              <a:t>‹N°›</a:t>
            </a:fld>
            <a:endParaRPr lang="fr-FR"/>
          </a:p>
        </p:txBody>
      </p:sp>
    </p:spTree>
    <p:extLst>
      <p:ext uri="{BB962C8B-B14F-4D97-AF65-F5344CB8AC3E}">
        <p14:creationId xmlns:p14="http://schemas.microsoft.com/office/powerpoint/2010/main" val="2283632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(Ibrahim)</a:t>
            </a:r>
          </a:p>
        </p:txBody>
      </p:sp>
      <p:sp>
        <p:nvSpPr>
          <p:cNvPr id="5" name="Espace réservé de la date 4">
            <a:extLst>
              <a:ext uri="{FF2B5EF4-FFF2-40B4-BE49-F238E27FC236}">
                <a16:creationId xmlns:a16="http://schemas.microsoft.com/office/drawing/2014/main" id="{8479B42F-9A68-4AB9-9939-BA1D66157C92}"/>
              </a:ext>
            </a:extLst>
          </p:cNvPr>
          <p:cNvSpPr>
            <a:spLocks noGrp="1"/>
          </p:cNvSpPr>
          <p:nvPr>
            <p:ph type="dt" idx="11"/>
          </p:nvPr>
        </p:nvSpPr>
        <p:spPr/>
        <p:txBody>
          <a:bodyPr/>
          <a:lstStyle/>
          <a:p>
            <a:fld id="{044C361E-22C4-4248-98A4-93C7957B38D9}" type="datetime1">
              <a:rPr lang="fr-FR" smtClean="0"/>
              <a:t>24/03/2019</a:t>
            </a:fld>
            <a:endParaRPr lang="fr-FR"/>
          </a:p>
        </p:txBody>
      </p:sp>
      <p:sp>
        <p:nvSpPr>
          <p:cNvPr id="6" name="Espace réservé de l'en-tête 5">
            <a:extLst>
              <a:ext uri="{FF2B5EF4-FFF2-40B4-BE49-F238E27FC236}">
                <a16:creationId xmlns:a16="http://schemas.microsoft.com/office/drawing/2014/main" id="{D6281D7E-3DF1-4EED-9CA0-DC07C5BF3FA5}"/>
              </a:ext>
            </a:extLst>
          </p:cNvPr>
          <p:cNvSpPr>
            <a:spLocks noGrp="1"/>
          </p:cNvSpPr>
          <p:nvPr>
            <p:ph type="hdr" sz="quarter" idx="12"/>
          </p:nvPr>
        </p:nvSpPr>
        <p:spPr/>
        <p:txBody>
          <a:bodyPr/>
          <a:lstStyle/>
          <a:p>
            <a:r>
              <a:rPr lang="fr-FR"/>
              <a:t>3IIR -   Plateforme OC Déposition Enquêtes V2 </a:t>
            </a:r>
          </a:p>
        </p:txBody>
      </p:sp>
    </p:spTree>
    <p:extLst>
      <p:ext uri="{BB962C8B-B14F-4D97-AF65-F5344CB8AC3E}">
        <p14:creationId xmlns:p14="http://schemas.microsoft.com/office/powerpoint/2010/main" val="110188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5" name="Espace réservé de la date 4">
            <a:extLst>
              <a:ext uri="{FF2B5EF4-FFF2-40B4-BE49-F238E27FC236}">
                <a16:creationId xmlns:a16="http://schemas.microsoft.com/office/drawing/2014/main" id="{17568EDB-56A4-4140-B45C-0348C659BBD5}"/>
              </a:ext>
            </a:extLst>
          </p:cNvPr>
          <p:cNvSpPr>
            <a:spLocks noGrp="1"/>
          </p:cNvSpPr>
          <p:nvPr>
            <p:ph type="dt" idx="11"/>
          </p:nvPr>
        </p:nvSpPr>
        <p:spPr/>
        <p:txBody>
          <a:bodyPr/>
          <a:lstStyle/>
          <a:p>
            <a:fld id="{9794FD31-DB05-48FF-9B66-D5D914B72BF0}" type="datetime1">
              <a:rPr lang="fr-FR" smtClean="0"/>
              <a:t>24/03/2019</a:t>
            </a:fld>
            <a:endParaRPr lang="fr-FR"/>
          </a:p>
        </p:txBody>
      </p:sp>
      <p:sp>
        <p:nvSpPr>
          <p:cNvPr id="6" name="Espace réservé de l'en-tête 5">
            <a:extLst>
              <a:ext uri="{FF2B5EF4-FFF2-40B4-BE49-F238E27FC236}">
                <a16:creationId xmlns:a16="http://schemas.microsoft.com/office/drawing/2014/main" id="{6CE4F02B-8027-4594-AE79-838E5C516779}"/>
              </a:ext>
            </a:extLst>
          </p:cNvPr>
          <p:cNvSpPr>
            <a:spLocks noGrp="1"/>
          </p:cNvSpPr>
          <p:nvPr>
            <p:ph type="hdr" sz="quarter" idx="12"/>
          </p:nvPr>
        </p:nvSpPr>
        <p:spPr/>
        <p:txBody>
          <a:bodyPr/>
          <a:lstStyle/>
          <a:p>
            <a:r>
              <a:rPr lang="fr-FR"/>
              <a:t>3IIR -   Plateforme OC Déposition Enquêtes V2 </a:t>
            </a:r>
          </a:p>
        </p:txBody>
      </p:sp>
    </p:spTree>
    <p:extLst>
      <p:ext uri="{BB962C8B-B14F-4D97-AF65-F5344CB8AC3E}">
        <p14:creationId xmlns:p14="http://schemas.microsoft.com/office/powerpoint/2010/main" val="4201294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fr-FR"/>
              <a:t>Modifiez le style du titre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3/24/2019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8C79C5D-2A6F-F04D-97DA-BEF2467B64E4}" type="datetimeFigureOut">
              <a:rPr lang="en-US" dirty="0"/>
              <a:pPr/>
              <a:t>3/24/2019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fr-FR"/>
              <a:t>Modifiez le style du titre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fr-FR"/>
              <a:t>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3/24/2019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fr-FR"/>
              <a:t>Modifiez le style du titre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fr-FR"/>
              <a:t>Modifier les styles du texte du masque</a:t>
            </a:r>
          </a:p>
        </p:txBody>
      </p:sp>
      <p:sp>
        <p:nvSpPr>
          <p:cNvPr id="2" name="Date Placeholder 1"/>
          <p:cNvSpPr>
            <a:spLocks noGrp="1"/>
          </p:cNvSpPr>
          <p:nvPr>
            <p:ph type="dt" sz="half" idx="10"/>
          </p:nvPr>
        </p:nvSpPr>
        <p:spPr/>
        <p:txBody>
          <a:bodyPr/>
          <a:lstStyle/>
          <a:p>
            <a:fld id="{FBF54567-0DE4-3F47-BF90-CB84690072F9}" type="datetimeFigureOut">
              <a:rPr lang="en-US" dirty="0"/>
              <a:pPr/>
              <a:t>3/24/2019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F3221BE0-16E0-42E6-B020-324FFA29169F}"/>
              </a:ext>
            </a:extLst>
          </p:cNvPr>
          <p:cNvSpPr/>
          <p:nvPr userDrawn="1"/>
        </p:nvSpPr>
        <p:spPr bwMode="auto">
          <a:xfrm>
            <a:off x="0" y="0"/>
            <a:ext cx="12192000" cy="181592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181592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fr-FR"/>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fr-FR"/>
              <a:t>Modifiez le style du titre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3/24/2019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24B537CA-11A2-4388-8828-E18D549ACE0C}"/>
              </a:ext>
            </a:extLst>
          </p:cNvPr>
          <p:cNvSpPr/>
          <p:nvPr userDrawn="1"/>
        </p:nvSpPr>
        <p:spPr bwMode="auto">
          <a:xfrm>
            <a:off x="0" y="0"/>
            <a:ext cx="12192000" cy="181592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0EB0E3AE-FD4C-4C7A-A682-E5BA906A9E30}"/>
              </a:ext>
            </a:extLst>
          </p:cNvPr>
          <p:cNvSpPr/>
          <p:nvPr userDrawn="1"/>
        </p:nvSpPr>
        <p:spPr bwMode="auto">
          <a:xfrm>
            <a:off x="0" y="0"/>
            <a:ext cx="12192000" cy="181592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FEAC83AA-9D04-4CBE-A693-0FC3D9EEDFCB}"/>
              </a:ext>
            </a:extLst>
          </p:cNvPr>
          <p:cNvSpPr/>
          <p:nvPr userDrawn="1"/>
        </p:nvSpPr>
        <p:spPr bwMode="auto">
          <a:xfrm>
            <a:off x="0" y="0"/>
            <a:ext cx="12192000" cy="124925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1" y="139400"/>
            <a:ext cx="10571998" cy="97045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re seul">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FEAC83AA-9D04-4CBE-A693-0FC3D9EEDFCB}"/>
              </a:ext>
            </a:extLst>
          </p:cNvPr>
          <p:cNvSpPr/>
          <p:nvPr userDrawn="1"/>
        </p:nvSpPr>
        <p:spPr bwMode="auto">
          <a:xfrm>
            <a:off x="0" y="0"/>
            <a:ext cx="12192000" cy="79849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1" y="114775"/>
            <a:ext cx="9868330" cy="580683"/>
          </a:xfrm>
        </p:spPr>
        <p:txBody>
          <a:bodyPr/>
          <a:lstStyle>
            <a:lvl1pPr>
              <a:defRPr sz="3600"/>
            </a:lvl1pPr>
          </a:lstStyle>
          <a:p>
            <a:r>
              <a:rPr lang="fr-FR" dirty="0"/>
              <a:t>Modifiez le style du titre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031460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fr-FR"/>
              <a:t>Modifiez le style du titre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D0DF5E60-9974-AC48-9591-99C2BB44B7CF}" type="datetimeFigureOut">
              <a:rPr lang="en-US" dirty="0"/>
              <a:pPr/>
              <a:t>3/24/2019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fr-FR"/>
              <a:t>Modifiez le style du titre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3/24/2019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7" r:id="rId7"/>
    <p:sldLayoutId id="2147483655" r:id="rId8"/>
    <p:sldLayoutId id="2147483656" r:id="rId9"/>
    <p:sldLayoutId id="2147483663" r:id="rId10"/>
    <p:sldLayoutId id="2147483657" r:id="rId11"/>
    <p:sldLayoutId id="2147483666" r:id="rId12"/>
    <p:sldLayoutId id="2147483661" r:id="rId13"/>
    <p:sldLayoutId id="2147483658" r:id="rId14"/>
    <p:sldLayoutId id="2147483659" r:id="rId15"/>
  </p:sldLayoutIdLst>
  <p:hf sldNum="0" hdr="0" ftr="0" dt="0"/>
  <p:txStyles>
    <p:titleStyle>
      <a:lvl1pPr algn="l" defTabSz="457200" rtl="0" eaLnBrk="1" latinLnBrk="0" hangingPunct="1">
        <a:spcBef>
          <a:spcPct val="0"/>
        </a:spcBef>
        <a:buNone/>
        <a:defRPr sz="40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2.jpg"/><Relationship Id="rId7" Type="http://schemas.openxmlformats.org/officeDocument/2006/relationships/image" Target="../media/image36.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1.png"/><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5" Type="http://schemas.openxmlformats.org/officeDocument/2006/relationships/image" Target="../media/image43.png"/><Relationship Id="rId10" Type="http://schemas.openxmlformats.org/officeDocument/2006/relationships/image" Target="../media/image22.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9.png"/><Relationship Id="rId7" Type="http://schemas.openxmlformats.org/officeDocument/2006/relationships/image" Target="../media/image6.png"/><Relationship Id="rId12" Type="http://schemas.openxmlformats.org/officeDocument/2006/relationships/image" Target="../media/image53.gif"/><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13.png"/><Relationship Id="rId4" Type="http://schemas.openxmlformats.org/officeDocument/2006/relationships/image" Target="../media/image50.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3.png"/><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5.png"/><Relationship Id="rId3" Type="http://schemas.openxmlformats.org/officeDocument/2006/relationships/image" Target="../media/image62.png"/><Relationship Id="rId7" Type="http://schemas.openxmlformats.org/officeDocument/2006/relationships/image" Target="../media/image65.jpg"/><Relationship Id="rId12"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6.png"/><Relationship Id="rId5" Type="http://schemas.openxmlformats.org/officeDocument/2006/relationships/image" Target="../media/image64.png"/><Relationship Id="rId10" Type="http://schemas.openxmlformats.org/officeDocument/2006/relationships/image" Target="../media/image48.png"/><Relationship Id="rId4" Type="http://schemas.openxmlformats.org/officeDocument/2006/relationships/image" Target="../media/image63.jpg"/><Relationship Id="rId9" Type="http://schemas.openxmlformats.org/officeDocument/2006/relationships/image" Target="../media/image43.png"/><Relationship Id="rId14" Type="http://schemas.openxmlformats.org/officeDocument/2006/relationships/image" Target="../media/image68.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12" Type="http://schemas.openxmlformats.org/officeDocument/2006/relationships/image" Target="../media/image63.jp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69.png"/><Relationship Id="rId5" Type="http://schemas.openxmlformats.org/officeDocument/2006/relationships/image" Target="../media/image21.png"/><Relationship Id="rId10" Type="http://schemas.openxmlformats.org/officeDocument/2006/relationships/hyperlink" Target="https://fr.wikipedia.org/wiki/Microsoft_.NET" TargetMode="External"/><Relationship Id="rId4" Type="http://schemas.openxmlformats.org/officeDocument/2006/relationships/image" Target="../media/image6.pn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gif"/><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docs.microsoft.com/fr-fr/aspnet/#pivot=aspnet" TargetMode="External"/><Relationship Id="rId13" Type="http://schemas.openxmlformats.org/officeDocument/2006/relationships/image" Target="../media/image89.png"/><Relationship Id="rId3" Type="http://schemas.openxmlformats.org/officeDocument/2006/relationships/hyperlink" Target="http://www.youtube.com/" TargetMode="External"/><Relationship Id="rId7" Type="http://schemas.openxmlformats.org/officeDocument/2006/relationships/hyperlink" Target="https://docs.microsoft.com/fr-fr/aspnet/overview" TargetMode="External"/><Relationship Id="rId12" Type="http://schemas.openxmlformats.org/officeDocument/2006/relationships/image" Target="../media/image88.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6" Type="http://schemas.openxmlformats.org/officeDocument/2006/relationships/hyperlink" Target="https://www.asp.net/" TargetMode="External"/><Relationship Id="rId11" Type="http://schemas.openxmlformats.org/officeDocument/2006/relationships/hyperlink" Target="https://developers.google.com/maps/?hl=fr" TargetMode="External"/><Relationship Id="rId5" Type="http://schemas.openxmlformats.org/officeDocument/2006/relationships/hyperlink" Target="https://msdn.microsoft.com/fr-fr/" TargetMode="External"/><Relationship Id="rId10" Type="http://schemas.openxmlformats.org/officeDocument/2006/relationships/hyperlink" Target="https://www.tutorialspoint.com/asp.net/index.htm" TargetMode="External"/><Relationship Id="rId4" Type="http://schemas.openxmlformats.org/officeDocument/2006/relationships/hyperlink" Target="https://www.stackoverflow.com/" TargetMode="External"/><Relationship Id="rId9" Type="http://schemas.openxmlformats.org/officeDocument/2006/relationships/hyperlink" Target="https://developers.google.com/" TargetMode="External"/><Relationship Id="rId14"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0.png"/><Relationship Id="rId18" Type="http://schemas.openxmlformats.org/officeDocument/2006/relationships/image" Target="../media/image13.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48.png"/><Relationship Id="rId17" Type="http://schemas.openxmlformats.org/officeDocument/2006/relationships/image" Target="../media/image99.png"/><Relationship Id="rId2" Type="http://schemas.openxmlformats.org/officeDocument/2006/relationships/image" Target="../media/image91.jpg"/><Relationship Id="rId16" Type="http://schemas.openxmlformats.org/officeDocument/2006/relationships/image" Target="../media/image98.png"/><Relationship Id="rId20" Type="http://schemas.openxmlformats.org/officeDocument/2006/relationships/image" Target="../media/image14.png"/><Relationship Id="rId1" Type="http://schemas.openxmlformats.org/officeDocument/2006/relationships/slideLayout" Target="../slideLayouts/slideLayout11.xml"/><Relationship Id="rId6" Type="http://schemas.openxmlformats.org/officeDocument/2006/relationships/image" Target="../media/image58.png"/><Relationship Id="rId11" Type="http://schemas.openxmlformats.org/officeDocument/2006/relationships/image" Target="../media/image49.png"/><Relationship Id="rId5" Type="http://schemas.openxmlformats.org/officeDocument/2006/relationships/image" Target="../media/image92.png"/><Relationship Id="rId15" Type="http://schemas.openxmlformats.org/officeDocument/2006/relationships/image" Target="../media/image97.png"/><Relationship Id="rId10" Type="http://schemas.openxmlformats.org/officeDocument/2006/relationships/image" Target="../media/image95.png"/><Relationship Id="rId19" Type="http://schemas.openxmlformats.org/officeDocument/2006/relationships/image" Target="../media/image100.png"/><Relationship Id="rId4" Type="http://schemas.openxmlformats.org/officeDocument/2006/relationships/image" Target="../media/image64.png"/><Relationship Id="rId9" Type="http://schemas.openxmlformats.org/officeDocument/2006/relationships/image" Target="../media/image94.png"/><Relationship Id="rId14" Type="http://schemas.openxmlformats.org/officeDocument/2006/relationships/image" Target="../media/image96.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aps.googleapis.com/maps/api/distancematrix/xml?origins=$origin&amp;destinations=$dest&amp;mode=driving&amp;region=french"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0B1A78C-9384-4178-B4E4-6EAFE7FC40CF}"/>
              </a:ext>
            </a:extLst>
          </p:cNvPr>
          <p:cNvPicPr>
            <a:picLocks noChangeAspect="1"/>
          </p:cNvPicPr>
          <p:nvPr/>
        </p:nvPicPr>
        <p:blipFill>
          <a:blip r:embed="rId2"/>
          <a:stretch>
            <a:fillRect/>
          </a:stretch>
        </p:blipFill>
        <p:spPr>
          <a:xfrm>
            <a:off x="4172" y="0"/>
            <a:ext cx="12192000" cy="5918818"/>
          </a:xfrm>
          <a:prstGeom prst="rect">
            <a:avLst/>
          </a:prstGeom>
        </p:spPr>
      </p:pic>
      <p:pic>
        <p:nvPicPr>
          <p:cNvPr id="12" name="Image 11">
            <a:extLst>
              <a:ext uri="{FF2B5EF4-FFF2-40B4-BE49-F238E27FC236}">
                <a16:creationId xmlns:a16="http://schemas.microsoft.com/office/drawing/2014/main" id="{EDAFB65C-30AC-448F-BA9E-9028CE93582A}"/>
              </a:ext>
            </a:extLst>
          </p:cNvPr>
          <p:cNvPicPr>
            <a:picLocks noChangeAspect="1"/>
          </p:cNvPicPr>
          <p:nvPr/>
        </p:nvPicPr>
        <p:blipFill>
          <a:blip r:embed="rId3"/>
          <a:stretch>
            <a:fillRect/>
          </a:stretch>
        </p:blipFill>
        <p:spPr>
          <a:xfrm>
            <a:off x="5102848" y="1279072"/>
            <a:ext cx="1654002" cy="1098257"/>
          </a:xfrm>
          <a:prstGeom prst="rect">
            <a:avLst/>
          </a:prstGeom>
        </p:spPr>
      </p:pic>
      <p:sp>
        <p:nvSpPr>
          <p:cNvPr id="14" name="Rectangle 13">
            <a:extLst>
              <a:ext uri="{FF2B5EF4-FFF2-40B4-BE49-F238E27FC236}">
                <a16:creationId xmlns:a16="http://schemas.microsoft.com/office/drawing/2014/main" id="{A4CEBBD4-8558-4ED0-ACA3-BCC910116CF7}"/>
              </a:ext>
            </a:extLst>
          </p:cNvPr>
          <p:cNvSpPr/>
          <p:nvPr/>
        </p:nvSpPr>
        <p:spPr>
          <a:xfrm>
            <a:off x="3243693" y="145065"/>
            <a:ext cx="8948307" cy="584775"/>
          </a:xfrm>
          <a:prstGeom prst="rect">
            <a:avLst/>
          </a:prstGeom>
        </p:spPr>
        <p:txBody>
          <a:bodyPr wrap="square">
            <a:spAutoFit/>
          </a:bodyPr>
          <a:lstStyle/>
          <a:p>
            <a:r>
              <a:rPr lang="fr-MA" sz="3200" b="1" dirty="0">
                <a:latin typeface="+mj-lt"/>
              </a:rPr>
              <a:t>EMSI – IIR – INFORMATIQUE – </a:t>
            </a:r>
            <a:r>
              <a:rPr lang="fr-MA" sz="2800" b="1" dirty="0">
                <a:latin typeface="+mj-lt"/>
              </a:rPr>
              <a:t>DEVELOPPEMENT</a:t>
            </a:r>
            <a:endParaRPr lang="en-US" altLang="ko-KR" sz="3200" b="1" dirty="0">
              <a:latin typeface="+mj-lt"/>
              <a:cs typeface="Arial" pitchFamily="34" charset="0"/>
            </a:endParaRPr>
          </a:p>
        </p:txBody>
      </p:sp>
      <p:pic>
        <p:nvPicPr>
          <p:cNvPr id="18" name="Image 17">
            <a:extLst>
              <a:ext uri="{FF2B5EF4-FFF2-40B4-BE49-F238E27FC236}">
                <a16:creationId xmlns:a16="http://schemas.microsoft.com/office/drawing/2014/main" id="{3A8D7D53-168C-4407-B5B8-D9E1FBFCEEA5}"/>
              </a:ext>
            </a:extLst>
          </p:cNvPr>
          <p:cNvPicPr>
            <a:picLocks noChangeAspect="1"/>
          </p:cNvPicPr>
          <p:nvPr/>
        </p:nvPicPr>
        <p:blipFill>
          <a:blip r:embed="rId4">
            <a:duotone>
              <a:prstClr val="black"/>
              <a:schemeClr val="accent1">
                <a:tint val="45000"/>
                <a:satMod val="400000"/>
              </a:schemeClr>
            </a:duotone>
          </a:blip>
          <a:stretch>
            <a:fillRect/>
          </a:stretch>
        </p:blipFill>
        <p:spPr>
          <a:xfrm>
            <a:off x="10273" y="3998162"/>
            <a:ext cx="1384928" cy="969641"/>
          </a:xfrm>
          <a:prstGeom prst="rect">
            <a:avLst/>
          </a:prstGeom>
        </p:spPr>
      </p:pic>
      <p:pic>
        <p:nvPicPr>
          <p:cNvPr id="20" name="Image 19">
            <a:extLst>
              <a:ext uri="{FF2B5EF4-FFF2-40B4-BE49-F238E27FC236}">
                <a16:creationId xmlns:a16="http://schemas.microsoft.com/office/drawing/2014/main" id="{ABDE9B22-B6A3-49C0-99D3-0F548231E6A7}"/>
              </a:ext>
            </a:extLst>
          </p:cNvPr>
          <p:cNvPicPr>
            <a:picLocks noChangeAspect="1"/>
          </p:cNvPicPr>
          <p:nvPr/>
        </p:nvPicPr>
        <p:blipFill>
          <a:blip r:embed="rId5">
            <a:duotone>
              <a:schemeClr val="accent1">
                <a:shade val="45000"/>
                <a:satMod val="135000"/>
              </a:schemeClr>
              <a:prstClr val="white"/>
            </a:duotone>
          </a:blip>
          <a:stretch>
            <a:fillRect/>
          </a:stretch>
        </p:blipFill>
        <p:spPr>
          <a:xfrm>
            <a:off x="-28059" y="2714141"/>
            <a:ext cx="1166400" cy="777600"/>
          </a:xfrm>
          <a:prstGeom prst="rect">
            <a:avLst/>
          </a:prstGeom>
        </p:spPr>
      </p:pic>
      <p:pic>
        <p:nvPicPr>
          <p:cNvPr id="19" name="Image 18">
            <a:extLst>
              <a:ext uri="{FF2B5EF4-FFF2-40B4-BE49-F238E27FC236}">
                <a16:creationId xmlns:a16="http://schemas.microsoft.com/office/drawing/2014/main" id="{1A57DE11-474C-4F86-BC4B-29BB8908722A}"/>
              </a:ext>
            </a:extLst>
          </p:cNvPr>
          <p:cNvPicPr>
            <a:picLocks noChangeAspect="1"/>
          </p:cNvPicPr>
          <p:nvPr/>
        </p:nvPicPr>
        <p:blipFill>
          <a:blip r:embed="rId6">
            <a:duotone>
              <a:prstClr val="black"/>
              <a:schemeClr val="accent1">
                <a:tint val="45000"/>
                <a:satMod val="400000"/>
              </a:schemeClr>
            </a:duotone>
          </a:blip>
          <a:stretch>
            <a:fillRect/>
          </a:stretch>
        </p:blipFill>
        <p:spPr>
          <a:xfrm>
            <a:off x="834521" y="2888439"/>
            <a:ext cx="607639" cy="607639"/>
          </a:xfrm>
          <a:prstGeom prst="rect">
            <a:avLst/>
          </a:prstGeom>
        </p:spPr>
      </p:pic>
      <p:pic>
        <p:nvPicPr>
          <p:cNvPr id="21" name="Image 20">
            <a:extLst>
              <a:ext uri="{FF2B5EF4-FFF2-40B4-BE49-F238E27FC236}">
                <a16:creationId xmlns:a16="http://schemas.microsoft.com/office/drawing/2014/main" id="{35DFAA81-4361-462F-AB29-A839C6FA63E7}"/>
              </a:ext>
            </a:extLst>
          </p:cNvPr>
          <p:cNvPicPr>
            <a:picLocks noChangeAspect="1"/>
          </p:cNvPicPr>
          <p:nvPr/>
        </p:nvPicPr>
        <p:blipFill>
          <a:blip r:embed="rId7">
            <a:duotone>
              <a:schemeClr val="accent1">
                <a:shade val="45000"/>
                <a:satMod val="135000"/>
              </a:schemeClr>
              <a:prstClr val="white"/>
            </a:duotone>
          </a:blip>
          <a:stretch>
            <a:fillRect/>
          </a:stretch>
        </p:blipFill>
        <p:spPr>
          <a:xfrm>
            <a:off x="102622" y="6308002"/>
            <a:ext cx="2524668" cy="518388"/>
          </a:xfrm>
          <a:prstGeom prst="rect">
            <a:avLst/>
          </a:prstGeom>
        </p:spPr>
      </p:pic>
      <p:sp>
        <p:nvSpPr>
          <p:cNvPr id="22" name="Titre 1">
            <a:extLst>
              <a:ext uri="{FF2B5EF4-FFF2-40B4-BE49-F238E27FC236}">
                <a16:creationId xmlns:a16="http://schemas.microsoft.com/office/drawing/2014/main" id="{926ED429-F380-493E-8275-19AE43315F5D}"/>
              </a:ext>
            </a:extLst>
          </p:cNvPr>
          <p:cNvSpPr txBox="1">
            <a:spLocks/>
          </p:cNvSpPr>
          <p:nvPr/>
        </p:nvSpPr>
        <p:spPr>
          <a:xfrm>
            <a:off x="6096000" y="4158626"/>
            <a:ext cx="6096000" cy="75539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400" dirty="0">
                <a:latin typeface="Big John" panose="02000000000000000000" pitchFamily="50" charset="0"/>
              </a:rPr>
              <a:t>Projet WEB </a:t>
            </a:r>
            <a:r>
              <a:rPr lang="fr-FR" sz="3200" i="0" dirty="0">
                <a:latin typeface="+mj-lt"/>
              </a:rPr>
              <a:t>1</a:t>
            </a:r>
            <a:r>
              <a:rPr lang="fr-FR" sz="2400" dirty="0">
                <a:latin typeface="Big John" panose="02000000000000000000" pitchFamily="50" charset="0"/>
              </a:rPr>
              <a:t> </a:t>
            </a:r>
            <a:r>
              <a:rPr lang="fr-FR" sz="3200" dirty="0">
                <a:latin typeface="Big John" panose="02000000000000000000" pitchFamily="50" charset="0"/>
              </a:rPr>
              <a:t>- </a:t>
            </a:r>
            <a:r>
              <a:rPr lang="fr-FR" sz="1600" dirty="0">
                <a:latin typeface="Big John" panose="02000000000000000000" pitchFamily="50" charset="0"/>
              </a:rPr>
              <a:t>MicroSoft</a:t>
            </a:r>
            <a:r>
              <a:rPr lang="fr-FR" sz="3200" dirty="0">
                <a:latin typeface="Big John" panose="02000000000000000000" pitchFamily="50" charset="0"/>
              </a:rPr>
              <a:t> ASP</a:t>
            </a:r>
            <a:r>
              <a:rPr lang="fr-FR" sz="2400" dirty="0">
                <a:latin typeface="Big John" panose="02000000000000000000" pitchFamily="50" charset="0"/>
              </a:rPr>
              <a:t>.N</a:t>
            </a:r>
            <a:r>
              <a:rPr lang="fr-FR" sz="1800" dirty="0">
                <a:latin typeface="Big John" panose="02000000000000000000" pitchFamily="50" charset="0"/>
              </a:rPr>
              <a:t>et</a:t>
            </a:r>
            <a:endParaRPr lang="fr-FR" sz="2400" dirty="0">
              <a:latin typeface="Big John" panose="02000000000000000000" pitchFamily="50" charset="0"/>
            </a:endParaRPr>
          </a:p>
          <a:p>
            <a:pPr algn="ctr"/>
            <a:r>
              <a:rPr lang="fr-FR" sz="2400" dirty="0">
                <a:latin typeface="Big John" panose="02000000000000000000" pitchFamily="50" charset="0"/>
              </a:rPr>
              <a:t>Prof. Y. EL-GHAYAM</a:t>
            </a:r>
            <a:endParaRPr lang="fr-MA" sz="3200" dirty="0">
              <a:latin typeface="Big John" panose="02000000000000000000" pitchFamily="50" charset="0"/>
            </a:endParaRPr>
          </a:p>
        </p:txBody>
      </p:sp>
      <p:sp>
        <p:nvSpPr>
          <p:cNvPr id="25" name="Rectangle 24">
            <a:extLst>
              <a:ext uri="{FF2B5EF4-FFF2-40B4-BE49-F238E27FC236}">
                <a16:creationId xmlns:a16="http://schemas.microsoft.com/office/drawing/2014/main" id="{3E8F4C0D-241B-463F-8046-914F54D8D54F}"/>
              </a:ext>
            </a:extLst>
          </p:cNvPr>
          <p:cNvSpPr/>
          <p:nvPr/>
        </p:nvSpPr>
        <p:spPr>
          <a:xfrm>
            <a:off x="3687228" y="5585505"/>
            <a:ext cx="1047082" cy="584775"/>
          </a:xfrm>
          <a:prstGeom prst="rect">
            <a:avLst/>
          </a:prstGeom>
        </p:spPr>
        <p:txBody>
          <a:bodyPr wrap="none">
            <a:spAutoFit/>
          </a:bodyPr>
          <a:lstStyle/>
          <a:p>
            <a:r>
              <a:rPr lang="fr-MA" sz="3200" b="1" dirty="0"/>
              <a:t>Par :</a:t>
            </a:r>
          </a:p>
        </p:txBody>
      </p:sp>
      <p:sp>
        <p:nvSpPr>
          <p:cNvPr id="28" name="Rectangle 27">
            <a:extLst>
              <a:ext uri="{FF2B5EF4-FFF2-40B4-BE49-F238E27FC236}">
                <a16:creationId xmlns:a16="http://schemas.microsoft.com/office/drawing/2014/main" id="{9DFAE3A2-9DB5-4173-836F-D52174F3A45B}"/>
              </a:ext>
            </a:extLst>
          </p:cNvPr>
          <p:cNvSpPr/>
          <p:nvPr/>
        </p:nvSpPr>
        <p:spPr>
          <a:xfrm>
            <a:off x="8307049" y="6099191"/>
            <a:ext cx="328761" cy="523220"/>
          </a:xfrm>
          <a:prstGeom prst="rect">
            <a:avLst/>
          </a:prstGeom>
        </p:spPr>
        <p:txBody>
          <a:bodyPr wrap="square">
            <a:spAutoFit/>
          </a:bodyPr>
          <a:lstStyle/>
          <a:p>
            <a:r>
              <a:rPr lang="fr-MA" sz="2800" b="1" dirty="0">
                <a:latin typeface="Consolas" panose="020B0609020204030204" pitchFamily="49" charset="0"/>
              </a:rPr>
              <a:t>&amp;</a:t>
            </a:r>
          </a:p>
        </p:txBody>
      </p:sp>
      <p:sp>
        <p:nvSpPr>
          <p:cNvPr id="31" name="Rectangle 30">
            <a:extLst>
              <a:ext uri="{FF2B5EF4-FFF2-40B4-BE49-F238E27FC236}">
                <a16:creationId xmlns:a16="http://schemas.microsoft.com/office/drawing/2014/main" id="{B49F103F-0A1D-4FAC-A6DC-31413E343E82}"/>
              </a:ext>
            </a:extLst>
          </p:cNvPr>
          <p:cNvSpPr/>
          <p:nvPr/>
        </p:nvSpPr>
        <p:spPr>
          <a:xfrm>
            <a:off x="5345061" y="6123942"/>
            <a:ext cx="2823578" cy="400110"/>
          </a:xfrm>
          <a:prstGeom prst="rect">
            <a:avLst/>
          </a:prstGeom>
          <a:solidFill>
            <a:schemeClr val="accent1">
              <a:lumMod val="50000"/>
            </a:schemeClr>
          </a:solidFill>
        </p:spPr>
        <p:txBody>
          <a:bodyPr wrap="square">
            <a:spAutoFit/>
          </a:bodyPr>
          <a:lstStyle/>
          <a:p>
            <a:r>
              <a:rPr lang="fr-MA" sz="2000" dirty="0"/>
              <a:t>     Hamza </a:t>
            </a:r>
            <a:r>
              <a:rPr lang="fr-MA" sz="2000" b="1" dirty="0"/>
              <a:t>OUDADDA  </a:t>
            </a:r>
            <a:endParaRPr lang="fr-MA" sz="3200" dirty="0"/>
          </a:p>
        </p:txBody>
      </p:sp>
      <p:pic>
        <p:nvPicPr>
          <p:cNvPr id="30" name="Image 29">
            <a:extLst>
              <a:ext uri="{FF2B5EF4-FFF2-40B4-BE49-F238E27FC236}">
                <a16:creationId xmlns:a16="http://schemas.microsoft.com/office/drawing/2014/main" id="{F0095042-5F9E-421A-B0A1-965BD0EEA700}"/>
              </a:ext>
            </a:extLst>
          </p:cNvPr>
          <p:cNvPicPr>
            <a:picLocks noChangeAspect="1"/>
          </p:cNvPicPr>
          <p:nvPr/>
        </p:nvPicPr>
        <p:blipFill>
          <a:blip r:embed="rId8">
            <a:duotone>
              <a:prstClr val="black"/>
              <a:schemeClr val="accent1">
                <a:tint val="45000"/>
                <a:satMod val="400000"/>
              </a:schemeClr>
            </a:duotone>
          </a:blip>
          <a:stretch>
            <a:fillRect/>
          </a:stretch>
        </p:blipFill>
        <p:spPr>
          <a:xfrm>
            <a:off x="4734310" y="5856227"/>
            <a:ext cx="930580" cy="92833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2" name="Rectangle 31">
            <a:extLst>
              <a:ext uri="{FF2B5EF4-FFF2-40B4-BE49-F238E27FC236}">
                <a16:creationId xmlns:a16="http://schemas.microsoft.com/office/drawing/2014/main" id="{9E9DC521-034D-4A2E-B28F-5BEB42A92A1D}"/>
              </a:ext>
            </a:extLst>
          </p:cNvPr>
          <p:cNvSpPr/>
          <p:nvPr/>
        </p:nvSpPr>
        <p:spPr>
          <a:xfrm>
            <a:off x="9438379" y="6125332"/>
            <a:ext cx="2650999" cy="400110"/>
          </a:xfrm>
          <a:prstGeom prst="rect">
            <a:avLst/>
          </a:prstGeom>
          <a:solidFill>
            <a:schemeClr val="accent1">
              <a:lumMod val="50000"/>
            </a:schemeClr>
          </a:solidFill>
        </p:spPr>
        <p:txBody>
          <a:bodyPr wrap="square">
            <a:spAutoFit/>
          </a:bodyPr>
          <a:lstStyle/>
          <a:p>
            <a:r>
              <a:rPr lang="fr-MA" sz="2000" dirty="0"/>
              <a:t>     Youssef </a:t>
            </a:r>
            <a:r>
              <a:rPr lang="fr-MA" sz="2000" b="1" dirty="0"/>
              <a:t>MAHTAT  </a:t>
            </a:r>
            <a:endParaRPr lang="fr-MA" sz="3200" dirty="0"/>
          </a:p>
        </p:txBody>
      </p:sp>
      <p:pic>
        <p:nvPicPr>
          <p:cNvPr id="33" name="Image 32" descr="Une image contenant personne, homme, intérieur, mur&#10;&#10;Description générée avec un niveau de confiance très élevé">
            <a:extLst>
              <a:ext uri="{FF2B5EF4-FFF2-40B4-BE49-F238E27FC236}">
                <a16:creationId xmlns:a16="http://schemas.microsoft.com/office/drawing/2014/main" id="{A2796BC1-A86B-420B-A4AF-AB5DEEC8187C}"/>
              </a:ext>
            </a:extLst>
          </p:cNvPr>
          <p:cNvPicPr>
            <a:picLocks noChangeAspect="1"/>
          </p:cNvPicPr>
          <p:nvPr/>
        </p:nvPicPr>
        <p:blipFill>
          <a:blip r:embed="rId9">
            <a:duotone>
              <a:prstClr val="black"/>
              <a:schemeClr val="accent1">
                <a:tint val="45000"/>
                <a:satMod val="400000"/>
              </a:schemeClr>
            </a:duotone>
          </a:blip>
          <a:stretch>
            <a:fillRect/>
          </a:stretch>
        </p:blipFill>
        <p:spPr>
          <a:xfrm>
            <a:off x="8774220" y="5856227"/>
            <a:ext cx="920682" cy="91862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4" name="Rectangle 33">
            <a:extLst>
              <a:ext uri="{FF2B5EF4-FFF2-40B4-BE49-F238E27FC236}">
                <a16:creationId xmlns:a16="http://schemas.microsoft.com/office/drawing/2014/main" id="{84FA4EA2-3F3B-44F1-B881-B138F4481D9D}"/>
              </a:ext>
            </a:extLst>
          </p:cNvPr>
          <p:cNvSpPr/>
          <p:nvPr/>
        </p:nvSpPr>
        <p:spPr>
          <a:xfrm>
            <a:off x="7508384" y="1272495"/>
            <a:ext cx="3244866" cy="2372442"/>
          </a:xfrm>
          <a:prstGeom prst="rect">
            <a:avLst/>
          </a:prstGeom>
          <a:solidFill>
            <a:srgbClr val="436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CC3A73A9-CA01-4BF7-9D84-C3B67839B913}"/>
              </a:ext>
            </a:extLst>
          </p:cNvPr>
          <p:cNvPicPr>
            <a:picLocks noChangeAspect="1"/>
          </p:cNvPicPr>
          <p:nvPr/>
        </p:nvPicPr>
        <p:blipFill>
          <a:blip r:embed="rId10"/>
          <a:stretch>
            <a:fillRect/>
          </a:stretch>
        </p:blipFill>
        <p:spPr>
          <a:xfrm>
            <a:off x="7114514" y="1400282"/>
            <a:ext cx="4680496" cy="2057468"/>
          </a:xfrm>
          <a:prstGeom prst="rect">
            <a:avLst/>
          </a:prstGeom>
        </p:spPr>
      </p:pic>
      <p:pic>
        <p:nvPicPr>
          <p:cNvPr id="4" name="Image 3">
            <a:extLst>
              <a:ext uri="{FF2B5EF4-FFF2-40B4-BE49-F238E27FC236}">
                <a16:creationId xmlns:a16="http://schemas.microsoft.com/office/drawing/2014/main" id="{15B87D86-C82F-4293-86E6-89CD2DE43C59}"/>
              </a:ext>
            </a:extLst>
          </p:cNvPr>
          <p:cNvPicPr>
            <a:picLocks noChangeAspect="1"/>
          </p:cNvPicPr>
          <p:nvPr/>
        </p:nvPicPr>
        <p:blipFill>
          <a:blip r:embed="rId11">
            <a:duotone>
              <a:prstClr val="black"/>
              <a:schemeClr val="accent1">
                <a:tint val="45000"/>
                <a:satMod val="400000"/>
              </a:schemeClr>
            </a:duotone>
          </a:blip>
          <a:stretch>
            <a:fillRect/>
          </a:stretch>
        </p:blipFill>
        <p:spPr>
          <a:xfrm>
            <a:off x="46608" y="1670717"/>
            <a:ext cx="914400" cy="914400"/>
          </a:xfrm>
          <a:prstGeom prst="rect">
            <a:avLst/>
          </a:prstGeom>
        </p:spPr>
      </p:pic>
      <p:pic>
        <p:nvPicPr>
          <p:cNvPr id="6" name="Image 5">
            <a:extLst>
              <a:ext uri="{FF2B5EF4-FFF2-40B4-BE49-F238E27FC236}">
                <a16:creationId xmlns:a16="http://schemas.microsoft.com/office/drawing/2014/main" id="{752D2394-D8D8-4400-9B1D-2856248BCAFC}"/>
              </a:ext>
            </a:extLst>
          </p:cNvPr>
          <p:cNvPicPr>
            <a:picLocks noChangeAspect="1"/>
          </p:cNvPicPr>
          <p:nvPr/>
        </p:nvPicPr>
        <p:blipFill>
          <a:blip r:embed="rId12"/>
          <a:stretch>
            <a:fillRect/>
          </a:stretch>
        </p:blipFill>
        <p:spPr>
          <a:xfrm>
            <a:off x="128171" y="5852567"/>
            <a:ext cx="2417587" cy="442419"/>
          </a:xfrm>
          <a:prstGeom prst="rect">
            <a:avLst/>
          </a:prstGeom>
        </p:spPr>
      </p:pic>
      <p:sp>
        <p:nvSpPr>
          <p:cNvPr id="7" name="Rectangle 6">
            <a:extLst>
              <a:ext uri="{FF2B5EF4-FFF2-40B4-BE49-F238E27FC236}">
                <a16:creationId xmlns:a16="http://schemas.microsoft.com/office/drawing/2014/main" id="{6FDF8C7E-09A3-49A5-8976-388D59F01668}"/>
              </a:ext>
            </a:extLst>
          </p:cNvPr>
          <p:cNvSpPr/>
          <p:nvPr/>
        </p:nvSpPr>
        <p:spPr>
          <a:xfrm>
            <a:off x="6661025" y="5163428"/>
            <a:ext cx="2073499" cy="75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A791A3DE-5BB1-46E3-ACCE-F5B66110B0A0}"/>
              </a:ext>
            </a:extLst>
          </p:cNvPr>
          <p:cNvPicPr>
            <a:picLocks noChangeAspect="1"/>
          </p:cNvPicPr>
          <p:nvPr/>
        </p:nvPicPr>
        <p:blipFill>
          <a:blip r:embed="rId13">
            <a:duotone>
              <a:prstClr val="black"/>
              <a:schemeClr val="accent1">
                <a:tint val="45000"/>
                <a:satMod val="400000"/>
              </a:schemeClr>
            </a:duotone>
          </a:blip>
          <a:stretch>
            <a:fillRect/>
          </a:stretch>
        </p:blipFill>
        <p:spPr>
          <a:xfrm>
            <a:off x="1456981" y="4188275"/>
            <a:ext cx="955211" cy="808256"/>
          </a:xfrm>
          <a:prstGeom prst="rect">
            <a:avLst/>
          </a:prstGeom>
        </p:spPr>
      </p:pic>
      <p:pic>
        <p:nvPicPr>
          <p:cNvPr id="27" name="Image 26">
            <a:extLst>
              <a:ext uri="{FF2B5EF4-FFF2-40B4-BE49-F238E27FC236}">
                <a16:creationId xmlns:a16="http://schemas.microsoft.com/office/drawing/2014/main" id="{CC70DC75-49BD-4FDE-9B24-33A9A1D96B28}"/>
              </a:ext>
            </a:extLst>
          </p:cNvPr>
          <p:cNvPicPr>
            <a:picLocks noChangeAspect="1"/>
          </p:cNvPicPr>
          <p:nvPr/>
        </p:nvPicPr>
        <p:blipFill>
          <a:blip r:embed="rId14"/>
          <a:stretch>
            <a:fillRect/>
          </a:stretch>
        </p:blipFill>
        <p:spPr>
          <a:xfrm>
            <a:off x="128171" y="125590"/>
            <a:ext cx="2991523" cy="660363"/>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402660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6413B-CD99-4999-9AC8-FCD1619E99F8}"/>
              </a:ext>
            </a:extLst>
          </p:cNvPr>
          <p:cNvSpPr>
            <a:spLocks noGrp="1"/>
          </p:cNvSpPr>
          <p:nvPr>
            <p:ph type="title"/>
          </p:nvPr>
        </p:nvSpPr>
        <p:spPr>
          <a:xfrm>
            <a:off x="0" y="447188"/>
            <a:ext cx="12192000" cy="970450"/>
          </a:xfrm>
        </p:spPr>
        <p:txBody>
          <a:bodyPr/>
          <a:lstStyle/>
          <a:p>
            <a:r>
              <a:rPr lang="fr-FR" dirty="0"/>
              <a:t> Facteurs Clés de succès : </a:t>
            </a:r>
            <a:endParaRPr lang="fr-MA" dirty="0"/>
          </a:p>
        </p:txBody>
      </p:sp>
      <p:sp>
        <p:nvSpPr>
          <p:cNvPr id="3" name="Espace réservé du contenu 2">
            <a:extLst>
              <a:ext uri="{FF2B5EF4-FFF2-40B4-BE49-F238E27FC236}">
                <a16:creationId xmlns:a16="http://schemas.microsoft.com/office/drawing/2014/main" id="{D6FCDED4-0CBF-4421-BED0-4AE3A4138986}"/>
              </a:ext>
            </a:extLst>
          </p:cNvPr>
          <p:cNvSpPr>
            <a:spLocks noGrp="1"/>
          </p:cNvSpPr>
          <p:nvPr>
            <p:ph idx="1"/>
          </p:nvPr>
        </p:nvSpPr>
        <p:spPr>
          <a:xfrm>
            <a:off x="0" y="1828801"/>
            <a:ext cx="12192000" cy="5029200"/>
          </a:xfrm>
        </p:spPr>
        <p:txBody>
          <a:bodyPr>
            <a:normAutofit/>
          </a:bodyPr>
          <a:lstStyle/>
          <a:p>
            <a:pPr>
              <a:lnSpc>
                <a:spcPct val="150000"/>
              </a:lnSpc>
            </a:pPr>
            <a:r>
              <a:rPr lang="fr-FR" sz="2200" dirty="0"/>
              <a:t>L’implication des membres de l’équipe, consultants et partenaires projet.</a:t>
            </a:r>
          </a:p>
          <a:p>
            <a:pPr>
              <a:lnSpc>
                <a:spcPct val="150000"/>
              </a:lnSpc>
            </a:pPr>
            <a:r>
              <a:rPr lang="fr-FR" sz="2200" dirty="0"/>
              <a:t>La bonne formation sur les technologies et outils (ASP.Net, C#.Net, …).</a:t>
            </a:r>
          </a:p>
          <a:p>
            <a:pPr>
              <a:lnSpc>
                <a:spcPct val="150000"/>
              </a:lnSpc>
            </a:pPr>
            <a:r>
              <a:rPr lang="fr-FR" sz="2200" dirty="0"/>
              <a:t>La bonne approche de la réalité des taxis et les courses de taxis.</a:t>
            </a:r>
          </a:p>
          <a:p>
            <a:pPr>
              <a:lnSpc>
                <a:spcPct val="150000"/>
              </a:lnSpc>
            </a:pPr>
            <a:r>
              <a:rPr lang="fr-FR" sz="2200" dirty="0"/>
              <a:t>La Modélisation et Conception complet et flexible de la réalité du projet </a:t>
            </a:r>
          </a:p>
          <a:p>
            <a:pPr>
              <a:lnSpc>
                <a:spcPct val="150000"/>
              </a:lnSpc>
            </a:pPr>
            <a:r>
              <a:rPr lang="fr-FR" sz="2200" dirty="0"/>
              <a:t>La haute disponibilité de l’environnement de déploiement.</a:t>
            </a:r>
            <a:endParaRPr lang="fr-MA" sz="2200" dirty="0"/>
          </a:p>
        </p:txBody>
      </p:sp>
      <p:sp>
        <p:nvSpPr>
          <p:cNvPr id="4" name="Rectangle 3">
            <a:extLst>
              <a:ext uri="{FF2B5EF4-FFF2-40B4-BE49-F238E27FC236}">
                <a16:creationId xmlns:a16="http://schemas.microsoft.com/office/drawing/2014/main" id="{6F10F8D7-6D68-4BB9-9C9D-64095E54742A}"/>
              </a:ext>
            </a:extLst>
          </p:cNvPr>
          <p:cNvSpPr/>
          <p:nvPr/>
        </p:nvSpPr>
        <p:spPr>
          <a:xfrm>
            <a:off x="0" y="14696"/>
            <a:ext cx="1957587"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Charte du Projet</a:t>
            </a:r>
          </a:p>
        </p:txBody>
      </p:sp>
    </p:spTree>
    <p:extLst>
      <p:ext uri="{BB962C8B-B14F-4D97-AF65-F5344CB8AC3E}">
        <p14:creationId xmlns:p14="http://schemas.microsoft.com/office/powerpoint/2010/main" val="572028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34463-966E-407F-B63F-7690175ABC69}"/>
              </a:ext>
            </a:extLst>
          </p:cNvPr>
          <p:cNvSpPr>
            <a:spLocks noGrp="1"/>
          </p:cNvSpPr>
          <p:nvPr>
            <p:ph type="title"/>
          </p:nvPr>
        </p:nvSpPr>
        <p:spPr>
          <a:xfrm>
            <a:off x="0" y="447188"/>
            <a:ext cx="12192000" cy="970450"/>
          </a:xfrm>
        </p:spPr>
        <p:txBody>
          <a:bodyPr/>
          <a:lstStyle/>
          <a:p>
            <a:r>
              <a:rPr lang="fr-FR" dirty="0"/>
              <a:t> Risques et Contraintes du Projet :</a:t>
            </a:r>
            <a:endParaRPr lang="fr-MA" dirty="0"/>
          </a:p>
        </p:txBody>
      </p:sp>
      <p:sp>
        <p:nvSpPr>
          <p:cNvPr id="3" name="Espace réservé du contenu 2">
            <a:extLst>
              <a:ext uri="{FF2B5EF4-FFF2-40B4-BE49-F238E27FC236}">
                <a16:creationId xmlns:a16="http://schemas.microsoft.com/office/drawing/2014/main" id="{48EF1966-D180-42B6-B2F2-466BDA0EE744}"/>
              </a:ext>
            </a:extLst>
          </p:cNvPr>
          <p:cNvSpPr>
            <a:spLocks noGrp="1"/>
          </p:cNvSpPr>
          <p:nvPr>
            <p:ph idx="1"/>
          </p:nvPr>
        </p:nvSpPr>
        <p:spPr>
          <a:xfrm>
            <a:off x="0" y="1828800"/>
            <a:ext cx="12067504" cy="5029200"/>
          </a:xfrm>
        </p:spPr>
        <p:txBody>
          <a:bodyPr>
            <a:normAutofit/>
          </a:bodyPr>
          <a:lstStyle/>
          <a:p>
            <a:pPr>
              <a:lnSpc>
                <a:spcPct val="150000"/>
              </a:lnSpc>
            </a:pPr>
            <a:r>
              <a:rPr lang="fr-FR" dirty="0"/>
              <a:t>Gestion du Projet</a:t>
            </a:r>
          </a:p>
          <a:p>
            <a:pPr>
              <a:lnSpc>
                <a:spcPct val="150000"/>
              </a:lnSpc>
            </a:pPr>
            <a:r>
              <a:rPr lang="fr-FR" dirty="0"/>
              <a:t>Approche métier (difficulté de mettre en œuvre une plateforme aussi intuitive est efficace)</a:t>
            </a:r>
          </a:p>
          <a:p>
            <a:pPr>
              <a:lnSpc>
                <a:spcPct val="150000"/>
              </a:lnSpc>
            </a:pPr>
            <a:r>
              <a:rPr lang="fr-FR" dirty="0"/>
              <a:t>CONCEPTION NON ADEQUATE !!</a:t>
            </a:r>
          </a:p>
          <a:p>
            <a:pPr>
              <a:lnSpc>
                <a:spcPct val="150000"/>
              </a:lnSpc>
            </a:pPr>
            <a:r>
              <a:rPr lang="fr-FR" dirty="0"/>
              <a:t>Difficulté de réaliser des Algorithmes de résolution</a:t>
            </a:r>
          </a:p>
          <a:p>
            <a:pPr>
              <a:lnSpc>
                <a:spcPct val="150000"/>
              </a:lnSpc>
            </a:pPr>
            <a:r>
              <a:rPr lang="fr-FR" dirty="0"/>
              <a:t>Formation ASP.Net, …</a:t>
            </a:r>
          </a:p>
          <a:p>
            <a:pPr>
              <a:lnSpc>
                <a:spcPct val="150000"/>
              </a:lnSpc>
            </a:pPr>
            <a:r>
              <a:rPr lang="fr-FR" dirty="0"/>
              <a:t>Autres Problèmes et Formations …</a:t>
            </a:r>
          </a:p>
          <a:p>
            <a:pPr>
              <a:lnSpc>
                <a:spcPct val="150000"/>
              </a:lnSpc>
            </a:pPr>
            <a:r>
              <a:rPr lang="fr-FR" dirty="0"/>
              <a:t>Etc. ….</a:t>
            </a:r>
            <a:endParaRPr lang="fr-MA" dirty="0"/>
          </a:p>
        </p:txBody>
      </p:sp>
      <p:sp>
        <p:nvSpPr>
          <p:cNvPr id="4" name="Rectangle 3">
            <a:extLst>
              <a:ext uri="{FF2B5EF4-FFF2-40B4-BE49-F238E27FC236}">
                <a16:creationId xmlns:a16="http://schemas.microsoft.com/office/drawing/2014/main" id="{33C86096-EE89-4193-9596-E295790049BD}"/>
              </a:ext>
            </a:extLst>
          </p:cNvPr>
          <p:cNvSpPr/>
          <p:nvPr/>
        </p:nvSpPr>
        <p:spPr>
          <a:xfrm>
            <a:off x="0" y="14696"/>
            <a:ext cx="1957587"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Charte du Projet</a:t>
            </a:r>
          </a:p>
        </p:txBody>
      </p:sp>
    </p:spTree>
    <p:extLst>
      <p:ext uri="{BB962C8B-B14F-4D97-AF65-F5344CB8AC3E}">
        <p14:creationId xmlns:p14="http://schemas.microsoft.com/office/powerpoint/2010/main" val="3009314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B58DF4-D6F4-48C3-AB8F-B699DEC30FF1}"/>
              </a:ext>
            </a:extLst>
          </p:cNvPr>
          <p:cNvSpPr>
            <a:spLocks noGrp="1"/>
          </p:cNvSpPr>
          <p:nvPr>
            <p:ph type="title"/>
          </p:nvPr>
        </p:nvSpPr>
        <p:spPr>
          <a:xfrm>
            <a:off x="2868539" y="5629977"/>
            <a:ext cx="6486476" cy="967154"/>
          </a:xfrm>
        </p:spPr>
        <p:txBody>
          <a:bodyPr>
            <a:normAutofit fontScale="90000"/>
          </a:bodyPr>
          <a:lstStyle/>
          <a:p>
            <a:r>
              <a:rPr lang="fr-FR" sz="6000" b="1" dirty="0">
                <a:effectLst>
                  <a:outerShdw blurRad="38100" dist="38100" dir="2700000" algn="tl">
                    <a:srgbClr val="000000">
                      <a:alpha val="43137"/>
                    </a:srgbClr>
                  </a:outerShdw>
                </a:effectLst>
              </a:rPr>
              <a:t>PLAN DU PROJET</a:t>
            </a:r>
          </a:p>
        </p:txBody>
      </p:sp>
      <p:pic>
        <p:nvPicPr>
          <p:cNvPr id="6" name="Espace réservé pour une image  5">
            <a:extLst>
              <a:ext uri="{FF2B5EF4-FFF2-40B4-BE49-F238E27FC236}">
                <a16:creationId xmlns:a16="http://schemas.microsoft.com/office/drawing/2014/main" id="{1F181027-7227-438B-AD81-86AF3EAC0B2F}"/>
              </a:ext>
            </a:extLst>
          </p:cNvPr>
          <p:cNvPicPr>
            <a:picLocks noGrp="1" noChangeAspect="1"/>
          </p:cNvPicPr>
          <p:nvPr>
            <p:ph type="pic" sz="quarter" idx="13"/>
          </p:nvPr>
        </p:nvPicPr>
        <p:blipFill>
          <a:blip r:embed="rId2">
            <a:duotone>
              <a:prstClr val="black"/>
              <a:schemeClr val="accent1">
                <a:tint val="45000"/>
                <a:satMod val="400000"/>
              </a:schemeClr>
            </a:duotone>
          </a:blip>
          <a:srcRect l="4785" r="4785"/>
          <a:stretch>
            <a:fillRect/>
          </a:stretch>
        </p:blipFill>
        <p:spPr>
          <a:xfrm>
            <a:off x="0" y="0"/>
            <a:ext cx="12192000" cy="5376863"/>
          </a:xfrm>
        </p:spPr>
      </p:pic>
      <p:pic>
        <p:nvPicPr>
          <p:cNvPr id="8" name="Image 7">
            <a:extLst>
              <a:ext uri="{FF2B5EF4-FFF2-40B4-BE49-F238E27FC236}">
                <a16:creationId xmlns:a16="http://schemas.microsoft.com/office/drawing/2014/main" id="{A6EABCCD-6255-48E0-A4C9-1A9D2EB33CA5}"/>
              </a:ext>
            </a:extLst>
          </p:cNvPr>
          <p:cNvPicPr>
            <a:picLocks noChangeAspect="1"/>
          </p:cNvPicPr>
          <p:nvPr/>
        </p:nvPicPr>
        <p:blipFill>
          <a:blip r:embed="rId3">
            <a:duotone>
              <a:prstClr val="black"/>
              <a:schemeClr val="accent1">
                <a:tint val="45000"/>
                <a:satMod val="400000"/>
              </a:schemeClr>
            </a:duotone>
          </a:blip>
          <a:stretch>
            <a:fillRect/>
          </a:stretch>
        </p:blipFill>
        <p:spPr>
          <a:xfrm>
            <a:off x="1903144" y="5518052"/>
            <a:ext cx="965395" cy="1191004"/>
          </a:xfrm>
          <a:prstGeom prst="rect">
            <a:avLst/>
          </a:prstGeom>
        </p:spPr>
      </p:pic>
    </p:spTree>
    <p:extLst>
      <p:ext uri="{BB962C8B-B14F-4D97-AF65-F5344CB8AC3E}">
        <p14:creationId xmlns:p14="http://schemas.microsoft.com/office/powerpoint/2010/main" val="1580074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8C24A39-2A9A-425A-94E3-A33B309805AC}"/>
              </a:ext>
            </a:extLst>
          </p:cNvPr>
          <p:cNvSpPr>
            <a:spLocks noGrp="1"/>
          </p:cNvSpPr>
          <p:nvPr>
            <p:ph idx="1"/>
          </p:nvPr>
        </p:nvSpPr>
        <p:spPr>
          <a:xfrm>
            <a:off x="0" y="1852200"/>
            <a:ext cx="12192000" cy="624116"/>
          </a:xfrm>
        </p:spPr>
        <p:txBody>
          <a:bodyPr>
            <a:normAutofit lnSpcReduction="10000"/>
          </a:bodyPr>
          <a:lstStyle/>
          <a:p>
            <a:r>
              <a:rPr lang="fr-FR" dirty="0"/>
              <a:t>Afin de réaliser l’application web (notre projet) pour une plateforme WEB (ASP.Net), il faut suivre des étapes de productions suivantes : </a:t>
            </a:r>
          </a:p>
        </p:txBody>
      </p:sp>
      <p:pic>
        <p:nvPicPr>
          <p:cNvPr id="5" name="Image 4">
            <a:extLst>
              <a:ext uri="{FF2B5EF4-FFF2-40B4-BE49-F238E27FC236}">
                <a16:creationId xmlns:a16="http://schemas.microsoft.com/office/drawing/2014/main" id="{9F352681-E4CB-41CB-8B31-5454DF3F2F5C}"/>
              </a:ext>
            </a:extLst>
          </p:cNvPr>
          <p:cNvPicPr>
            <a:picLocks noChangeAspect="1"/>
          </p:cNvPicPr>
          <p:nvPr/>
        </p:nvPicPr>
        <p:blipFill>
          <a:blip r:embed="rId2">
            <a:duotone>
              <a:prstClr val="black"/>
              <a:schemeClr val="accent1">
                <a:tint val="45000"/>
                <a:satMod val="400000"/>
              </a:schemeClr>
            </a:duotone>
          </a:blip>
          <a:stretch>
            <a:fillRect/>
          </a:stretch>
        </p:blipFill>
        <p:spPr>
          <a:xfrm>
            <a:off x="10676586" y="146364"/>
            <a:ext cx="1442844" cy="1442844"/>
          </a:xfrm>
          <a:prstGeom prst="rect">
            <a:avLst/>
          </a:prstGeom>
        </p:spPr>
      </p:pic>
      <p:graphicFrame>
        <p:nvGraphicFramePr>
          <p:cNvPr id="7" name="Espace réservé du contenu 3">
            <a:extLst>
              <a:ext uri="{FF2B5EF4-FFF2-40B4-BE49-F238E27FC236}">
                <a16:creationId xmlns:a16="http://schemas.microsoft.com/office/drawing/2014/main" id="{8DCE1421-FD19-4484-9648-864EDA340FD4}"/>
              </a:ext>
            </a:extLst>
          </p:cNvPr>
          <p:cNvGraphicFramePr>
            <a:graphicFrameLocks/>
          </p:cNvGraphicFramePr>
          <p:nvPr>
            <p:extLst>
              <p:ext uri="{D42A27DB-BD31-4B8C-83A1-F6EECF244321}">
                <p14:modId xmlns:p14="http://schemas.microsoft.com/office/powerpoint/2010/main" val="38900805"/>
              </p:ext>
            </p:extLst>
          </p:nvPr>
        </p:nvGraphicFramePr>
        <p:xfrm>
          <a:off x="0" y="2476316"/>
          <a:ext cx="12192001" cy="4381681"/>
        </p:xfrm>
        <a:graphic>
          <a:graphicData uri="http://schemas.openxmlformats.org/drawingml/2006/table">
            <a:tbl>
              <a:tblPr firstRow="1" firstCol="1" bandRow="1">
                <a:tableStyleId>{5C22544A-7EE6-4342-B048-85BDC9FD1C3A}</a:tableStyleId>
              </a:tblPr>
              <a:tblGrid>
                <a:gridCol w="6923314">
                  <a:extLst>
                    <a:ext uri="{9D8B030D-6E8A-4147-A177-3AD203B41FA5}">
                      <a16:colId xmlns:a16="http://schemas.microsoft.com/office/drawing/2014/main" val="1814581589"/>
                    </a:ext>
                  </a:extLst>
                </a:gridCol>
                <a:gridCol w="5268687">
                  <a:extLst>
                    <a:ext uri="{9D8B030D-6E8A-4147-A177-3AD203B41FA5}">
                      <a16:colId xmlns:a16="http://schemas.microsoft.com/office/drawing/2014/main" val="229074580"/>
                    </a:ext>
                  </a:extLst>
                </a:gridCol>
              </a:tblGrid>
              <a:tr h="389329">
                <a:tc>
                  <a:txBody>
                    <a:bodyPr/>
                    <a:lstStyle/>
                    <a:p>
                      <a:pPr algn="l">
                        <a:lnSpc>
                          <a:spcPct val="115000"/>
                        </a:lnSpc>
                        <a:spcAft>
                          <a:spcPts val="0"/>
                        </a:spcAft>
                      </a:pPr>
                      <a:r>
                        <a:rPr lang="fr-FR" sz="1600" b="1" dirty="0">
                          <a:solidFill>
                            <a:schemeClr val="tx2">
                              <a:lumMod val="10000"/>
                            </a:schemeClr>
                          </a:solidFill>
                          <a:effectLst/>
                        </a:rPr>
                        <a:t>Etapes : </a:t>
                      </a:r>
                      <a:endParaRPr lang="fr-MA" sz="1600" b="1"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9">
                  <a:txBody>
                    <a:bodyPr/>
                    <a:lstStyle/>
                    <a:p>
                      <a:pPr marL="0" algn="ctr" defTabSz="457200" rtl="0" eaLnBrk="1" latinLnBrk="0" hangingPunct="1">
                        <a:lnSpc>
                          <a:spcPct val="115000"/>
                        </a:lnSpc>
                        <a:spcAft>
                          <a:spcPts val="0"/>
                        </a:spcAft>
                      </a:pPr>
                      <a:endParaRPr lang="fr-MA" sz="3600" b="1" kern="1200" dirty="0">
                        <a:solidFill>
                          <a:schemeClr val="lt1"/>
                        </a:solidFill>
                        <a:effectLst/>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9208087"/>
                  </a:ext>
                </a:extLst>
              </a:tr>
              <a:tr h="274976">
                <a:tc>
                  <a:txBody>
                    <a:bodyPr/>
                    <a:lstStyle/>
                    <a:p>
                      <a:pPr marL="285750" indent="-285750">
                        <a:buFont typeface="Arial" panose="020B0604020202020204" pitchFamily="34" charset="0"/>
                        <a:buChar char="•"/>
                      </a:pPr>
                      <a:r>
                        <a:rPr lang="fr-FR" sz="1600" b="0" i="0" u="none" strike="noStrike" kern="1200" baseline="0" dirty="0">
                          <a:solidFill>
                            <a:schemeClr val="tx2">
                              <a:lumMod val="10000"/>
                            </a:schemeClr>
                          </a:solidFill>
                          <a:latin typeface="+mn-lt"/>
                          <a:ea typeface="+mn-ea"/>
                          <a:cs typeface="+mn-cs"/>
                        </a:rPr>
                        <a:t>Etude préliminaire et Etude de l’existant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5F3"/>
                    </a:solidFill>
                  </a:tcPr>
                </a:tc>
                <a:tc vMerge="1">
                  <a:txBody>
                    <a:bodyPr/>
                    <a:lstStyle/>
                    <a:p>
                      <a:pPr marL="90488" indent="0" algn="ctr">
                        <a:lnSpc>
                          <a:spcPct val="115000"/>
                        </a:lnSpc>
                        <a:spcAft>
                          <a:spcPts val="0"/>
                        </a:spcAft>
                      </a:pPr>
                      <a:endParaRPr lang="fr-MA" sz="105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2692835251"/>
                  </a:ext>
                </a:extLst>
              </a:tr>
              <a:tr h="716316">
                <a:tc>
                  <a:txBody>
                    <a:bodyPr/>
                    <a:lstStyle/>
                    <a:p>
                      <a:pPr marL="285750" indent="-285750" algn="l" defTabSz="457200" rtl="0" eaLnBrk="1" latinLnBrk="0" hangingPunct="1">
                        <a:buFont typeface="Arial" panose="020B0604020202020204" pitchFamily="34" charset="0"/>
                        <a:buChar char="•"/>
                      </a:pPr>
                      <a:r>
                        <a:rPr lang="fr-FR" sz="1600" b="0" i="0" u="none" strike="noStrike" kern="1200" baseline="0" dirty="0">
                          <a:solidFill>
                            <a:schemeClr val="tx2">
                              <a:lumMod val="10000"/>
                            </a:schemeClr>
                          </a:solidFill>
                          <a:latin typeface="+mn-lt"/>
                          <a:ea typeface="+mn-ea"/>
                          <a:cs typeface="+mn-cs"/>
                        </a:rPr>
                        <a:t>Étude fonctionnelle : </a:t>
                      </a:r>
                    </a:p>
                    <a:p>
                      <a:pPr marL="711200" indent="-285750" algn="l" defTabSz="457200" rtl="0" eaLnBrk="1" latinLnBrk="0" hangingPunct="1">
                        <a:buFont typeface="Arial" panose="020B0604020202020204" pitchFamily="34" charset="0"/>
                        <a:buChar char="•"/>
                      </a:pPr>
                      <a:r>
                        <a:rPr lang="fr-FR" sz="1400" b="0" i="0" u="none" strike="noStrike" kern="1200" baseline="0" dirty="0">
                          <a:solidFill>
                            <a:schemeClr val="tx2">
                              <a:lumMod val="10000"/>
                            </a:schemeClr>
                          </a:solidFill>
                          <a:latin typeface="+mn-lt"/>
                          <a:ea typeface="+mn-ea"/>
                          <a:cs typeface="+mn-cs"/>
                        </a:rPr>
                        <a:t>Consiste à détailler les modules du projet et leurs fonctionnalités (</a:t>
                      </a:r>
                      <a:r>
                        <a:rPr lang="fr-FR" sz="1400" b="1" i="0" u="none" strike="noStrike" kern="1200" baseline="0" dirty="0">
                          <a:solidFill>
                            <a:schemeClr val="tx2">
                              <a:lumMod val="10000"/>
                            </a:schemeClr>
                          </a:solidFill>
                          <a:latin typeface="+mn-lt"/>
                          <a:ea typeface="+mn-ea"/>
                          <a:cs typeface="+mn-cs"/>
                        </a:rPr>
                        <a:t>CC</a:t>
                      </a:r>
                      <a:r>
                        <a:rPr lang="fr-FR" sz="1400" b="0" i="0" u="none" strike="noStrike" kern="1200" baseline="0" dirty="0">
                          <a:solidFill>
                            <a:schemeClr val="tx2">
                              <a:lumMod val="10000"/>
                            </a:schemeClr>
                          </a:solidFill>
                          <a:latin typeface="+mn-lt"/>
                          <a:ea typeface="+mn-ea"/>
                          <a:cs typeface="+mn-cs"/>
                        </a:rPr>
                        <a: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5F3"/>
                    </a:solidFill>
                  </a:tcPr>
                </a:tc>
                <a:tc vMerge="1">
                  <a:txBody>
                    <a:bodyPr/>
                    <a:lstStyle/>
                    <a:p>
                      <a:pPr marL="90488" indent="0" algn="ctr">
                        <a:lnSpc>
                          <a:spcPct val="115000"/>
                        </a:lnSpc>
                        <a:spcAft>
                          <a:spcPts val="0"/>
                        </a:spcAft>
                      </a:pPr>
                      <a:endParaRPr lang="fr-MA"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01669676"/>
                  </a:ext>
                </a:extLst>
              </a:tr>
              <a:tr h="944235">
                <a:tc>
                  <a:txBody>
                    <a:bodyPr/>
                    <a:lstStyle/>
                    <a:p>
                      <a:pPr marL="285750" indent="-285750">
                        <a:buFont typeface="Arial" panose="020B0604020202020204" pitchFamily="34" charset="0"/>
                        <a:buChar char="•"/>
                      </a:pPr>
                      <a:r>
                        <a:rPr lang="fr-MA" sz="1600" b="0" i="0" u="none" strike="noStrike" kern="1200" baseline="0" dirty="0">
                          <a:solidFill>
                            <a:schemeClr val="tx2">
                              <a:lumMod val="10000"/>
                            </a:schemeClr>
                          </a:solidFill>
                          <a:latin typeface="+mn-lt"/>
                          <a:ea typeface="+mn-ea"/>
                          <a:cs typeface="+mn-cs"/>
                        </a:rPr>
                        <a:t>Étude technique : </a:t>
                      </a:r>
                    </a:p>
                    <a:p>
                      <a:pPr marL="711200" lvl="1" indent="-285750" algn="l" defTabSz="457200" rtl="0" eaLnBrk="1" latinLnBrk="0" hangingPunct="1">
                        <a:buFont typeface="Arial" panose="020B0604020202020204" pitchFamily="34" charset="0"/>
                        <a:buChar char="•"/>
                      </a:pPr>
                      <a:r>
                        <a:rPr lang="fr-FR" sz="1400" b="0" i="0" u="none" strike="noStrike" kern="1200" baseline="0" dirty="0">
                          <a:solidFill>
                            <a:schemeClr val="tx2">
                              <a:lumMod val="10000"/>
                            </a:schemeClr>
                          </a:solidFill>
                          <a:latin typeface="+mn-lt"/>
                          <a:ea typeface="+mn-ea"/>
                          <a:cs typeface="+mn-cs"/>
                        </a:rPr>
                        <a:t>Détailler les interfaces de la solution et la réalisation des maquettes. </a:t>
                      </a:r>
                    </a:p>
                    <a:p>
                      <a:pPr marL="711200" lvl="1" indent="-285750" algn="l" defTabSz="457200" rtl="0" eaLnBrk="1" latinLnBrk="0" hangingPunct="1">
                        <a:buFont typeface="Arial" panose="020B0604020202020204" pitchFamily="34" charset="0"/>
                        <a:buChar char="•"/>
                      </a:pPr>
                      <a:r>
                        <a:rPr lang="fr-FR" sz="1400" b="0" i="0" u="none" strike="noStrike" kern="1200" baseline="0" dirty="0">
                          <a:solidFill>
                            <a:schemeClr val="tx2">
                              <a:lumMod val="10000"/>
                            </a:schemeClr>
                          </a:solidFill>
                          <a:latin typeface="+mn-lt"/>
                          <a:ea typeface="+mn-ea"/>
                          <a:cs typeface="+mn-cs"/>
                        </a:rPr>
                        <a:t>Etude des moyens qui seront déployés dans le projet (</a:t>
                      </a:r>
                      <a:r>
                        <a:rPr lang="fr-FR" sz="1100" b="1" i="0" u="none" strike="noStrike" kern="1200" baseline="0" dirty="0">
                          <a:solidFill>
                            <a:schemeClr val="tx2">
                              <a:lumMod val="10000"/>
                            </a:schemeClr>
                          </a:solidFill>
                          <a:latin typeface="+mn-lt"/>
                          <a:ea typeface="+mn-ea"/>
                          <a:cs typeface="+mn-cs"/>
                        </a:rPr>
                        <a:t>ASP.Net, …</a:t>
                      </a:r>
                      <a:r>
                        <a:rPr lang="fr-FR" sz="1400" b="0" i="0" u="none" strike="noStrike" kern="1200" baseline="0" dirty="0">
                          <a:solidFill>
                            <a:schemeClr val="tx2">
                              <a:lumMod val="10000"/>
                            </a:schemeClr>
                          </a:solidFill>
                          <a:latin typeface="+mn-lt"/>
                          <a:ea typeface="+mn-ea"/>
                          <a:cs typeface="+mn-cs"/>
                        </a:rPr>
                        <a: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5F3"/>
                    </a:solidFill>
                  </a:tcPr>
                </a:tc>
                <a:tc vMerge="1">
                  <a:txBody>
                    <a:bodyPr/>
                    <a:lstStyle/>
                    <a:p>
                      <a:pPr marL="90488" indent="0" algn="ctr">
                        <a:lnSpc>
                          <a:spcPct val="115000"/>
                        </a:lnSpc>
                        <a:spcAft>
                          <a:spcPts val="0"/>
                        </a:spcAft>
                      </a:pPr>
                      <a:endParaRPr lang="fr-MA" sz="1050" dirty="0">
                        <a:solidFill>
                          <a:schemeClr val="bg1"/>
                        </a:solidFill>
                        <a:effectLst/>
                        <a:latin typeface="Calibri" panose="020F050202020403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4214129398"/>
                  </a:ext>
                </a:extLst>
              </a:tr>
              <a:tr h="716316">
                <a:tc>
                  <a:txBody>
                    <a:bodyPr/>
                    <a:lstStyle/>
                    <a:p>
                      <a:pPr marL="285750" indent="-285750">
                        <a:buFont typeface="Arial" panose="020B0604020202020204" pitchFamily="34" charset="0"/>
                        <a:buChar char="•"/>
                      </a:pPr>
                      <a:r>
                        <a:rPr lang="fr-MA" sz="1600" b="0" i="0" u="none" strike="noStrike" kern="1200" baseline="0" dirty="0">
                          <a:solidFill>
                            <a:schemeClr val="tx2">
                              <a:lumMod val="10000"/>
                            </a:schemeClr>
                          </a:solidFill>
                          <a:latin typeface="+mn-lt"/>
                          <a:ea typeface="+mn-ea"/>
                          <a:cs typeface="+mn-cs"/>
                        </a:rPr>
                        <a:t>Conception : </a:t>
                      </a:r>
                    </a:p>
                    <a:p>
                      <a:pPr marL="742950" lvl="1" indent="-285750">
                        <a:buFont typeface="Arial" panose="020B0604020202020204" pitchFamily="34" charset="0"/>
                        <a:buChar char="•"/>
                      </a:pPr>
                      <a:r>
                        <a:rPr lang="fr-FR" sz="1400" b="0" i="0" u="none" strike="noStrike" kern="1200" baseline="0" dirty="0">
                          <a:solidFill>
                            <a:schemeClr val="tx2">
                              <a:lumMod val="10000"/>
                            </a:schemeClr>
                          </a:solidFill>
                          <a:latin typeface="+mn-lt"/>
                          <a:ea typeface="+mn-ea"/>
                          <a:cs typeface="+mn-cs"/>
                        </a:rPr>
                        <a:t>Concevoir les modèles et les diagrammes du système d’information. </a:t>
                      </a:r>
                      <a:endParaRPr lang="fr-MA" sz="1800" b="0" i="0" u="none" strike="noStrike" kern="1200" baseline="0" dirty="0">
                        <a:solidFill>
                          <a:schemeClr val="tx2">
                            <a:lumMod val="1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5F3"/>
                    </a:solidFill>
                  </a:tcPr>
                </a:tc>
                <a:tc vMerge="1">
                  <a:txBody>
                    <a:bodyPr/>
                    <a:lstStyle/>
                    <a:p>
                      <a:pPr marL="261938" indent="-171450" algn="l">
                        <a:lnSpc>
                          <a:spcPct val="115000"/>
                        </a:lnSpc>
                        <a:spcAft>
                          <a:spcPts val="0"/>
                        </a:spcAft>
                        <a:buFont typeface="Arial" panose="020B0604020202020204" pitchFamily="34" charset="0"/>
                        <a:buChar char="•"/>
                      </a:pPr>
                      <a:endParaRPr lang="fr-MA" sz="105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75187228"/>
                  </a:ext>
                </a:extLst>
              </a:tr>
              <a:tr h="274976">
                <a:tc>
                  <a:txBody>
                    <a:bodyPr/>
                    <a:lstStyle/>
                    <a:p>
                      <a:pPr indent="-285750" algn="l" defTabSz="457200" rtl="0" eaLnBrk="1" latinLnBrk="0" hangingPunct="1">
                        <a:buFont typeface="Arial" panose="020B0604020202020204" pitchFamily="34" charset="0"/>
                        <a:buChar char="•"/>
                      </a:pPr>
                      <a:r>
                        <a:rPr lang="fr-FR" sz="1600" b="0" i="0" u="none" strike="noStrike" kern="1200" baseline="0" dirty="0">
                          <a:solidFill>
                            <a:schemeClr val="tx2">
                              <a:lumMod val="10000"/>
                            </a:schemeClr>
                          </a:solidFill>
                          <a:latin typeface="+mn-lt"/>
                          <a:ea typeface="+mn-ea"/>
                          <a:cs typeface="+mn-cs"/>
                        </a:rPr>
                        <a:t>Génération et implantation de la base de données. </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5F3"/>
                    </a:solidFill>
                  </a:tcPr>
                </a:tc>
                <a:tc vMerge="1">
                  <a:txBody>
                    <a:bodyPr/>
                    <a:lstStyle/>
                    <a:p>
                      <a:pPr marL="90488" marR="0" lvl="0" indent="0" algn="ctr" defTabSz="457200" rtl="0" eaLnBrk="1" fontAlgn="auto" latinLnBrk="0" hangingPunct="1">
                        <a:lnSpc>
                          <a:spcPct val="115000"/>
                        </a:lnSpc>
                        <a:spcBef>
                          <a:spcPts val="0"/>
                        </a:spcBef>
                        <a:spcAft>
                          <a:spcPts val="0"/>
                        </a:spcAft>
                        <a:buClrTx/>
                        <a:buSzTx/>
                        <a:buFontTx/>
                        <a:buNone/>
                        <a:tabLst/>
                        <a:defRPr/>
                      </a:pPr>
                      <a:endParaRPr lang="fr-FR" sz="1050" dirty="0"/>
                    </a:p>
                  </a:txBody>
                  <a:tcPr marL="68580" marR="68580" marT="0" marB="0" anchor="ctr"/>
                </a:tc>
                <a:extLst>
                  <a:ext uri="{0D108BD9-81ED-4DB2-BD59-A6C34878D82A}">
                    <a16:rowId xmlns:a16="http://schemas.microsoft.com/office/drawing/2014/main" val="93955976"/>
                  </a:ext>
                </a:extLst>
              </a:tr>
              <a:tr h="515581">
                <a:tc>
                  <a:txBody>
                    <a:bodyPr/>
                    <a:lstStyle/>
                    <a:p>
                      <a:pPr marL="0" indent="-285750" algn="l" defTabSz="457200" rtl="0" eaLnBrk="1" latinLnBrk="0" hangingPunct="1">
                        <a:buFont typeface="Arial" panose="020B0604020202020204" pitchFamily="34" charset="0"/>
                        <a:buChar char="•"/>
                      </a:pPr>
                      <a:r>
                        <a:rPr lang="fr-MA" sz="1600" b="0" i="0" u="none" strike="noStrike" kern="1200" baseline="0" dirty="0">
                          <a:solidFill>
                            <a:schemeClr val="tx2">
                              <a:lumMod val="10000"/>
                            </a:schemeClr>
                          </a:solidFill>
                          <a:latin typeface="+mn-lt"/>
                          <a:ea typeface="+mn-ea"/>
                          <a:cs typeface="+mn-cs"/>
                        </a:rPr>
                        <a:t>Développement des interfaces :</a:t>
                      </a:r>
                    </a:p>
                    <a:p>
                      <a:pPr marL="742950" lvl="1" indent="-285750" algn="l" defTabSz="457200" rtl="0" eaLnBrk="1" latinLnBrk="0" hangingPunct="1">
                        <a:buFont typeface="Arial" panose="020B0604020202020204" pitchFamily="34" charset="0"/>
                        <a:buChar char="•"/>
                      </a:pPr>
                      <a:r>
                        <a:rPr lang="fr-FR" sz="1400" b="0" i="0" u="none" strike="noStrike" kern="1200" baseline="0" dirty="0">
                          <a:solidFill>
                            <a:schemeClr val="tx2">
                              <a:lumMod val="10000"/>
                            </a:schemeClr>
                          </a:solidFill>
                          <a:latin typeface="+mn-lt"/>
                          <a:ea typeface="+mn-ea"/>
                          <a:cs typeface="+mn-cs"/>
                        </a:rPr>
                        <a:t>Codage et mise en place des interfaces du site. </a:t>
                      </a:r>
                      <a:endParaRPr lang="fr-MA" sz="1600" b="0" i="0" u="none" strike="noStrike" kern="1200" baseline="0" dirty="0">
                        <a:solidFill>
                          <a:schemeClr val="tx2">
                            <a:lumMod val="1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5F3"/>
                    </a:solidFill>
                  </a:tcPr>
                </a:tc>
                <a:tc vMerge="1">
                  <a:txBody>
                    <a:bodyPr/>
                    <a:lstStyle/>
                    <a:p>
                      <a:pPr marL="90488" indent="0" algn="ctr">
                        <a:lnSpc>
                          <a:spcPct val="115000"/>
                        </a:lnSpc>
                        <a:spcAft>
                          <a:spcPts val="0"/>
                        </a:spcAft>
                      </a:pPr>
                      <a:endParaRPr lang="fr-MA" sz="105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245128866"/>
                  </a:ext>
                </a:extLst>
              </a:tr>
              <a:tr h="274976">
                <a:tc>
                  <a:txBody>
                    <a:bodyPr/>
                    <a:lstStyle/>
                    <a:p>
                      <a:pPr marL="0" indent="-285750" algn="l" defTabSz="457200" rtl="0" eaLnBrk="1" latinLnBrk="0" hangingPunct="1">
                        <a:buFont typeface="Arial" panose="020B0604020202020204" pitchFamily="34" charset="0"/>
                        <a:buChar char="•"/>
                      </a:pPr>
                      <a:r>
                        <a:rPr lang="fr-FR" sz="1600" b="0" i="0" u="none" strike="noStrike" kern="1200" baseline="0" dirty="0">
                          <a:solidFill>
                            <a:schemeClr val="tx2">
                              <a:lumMod val="10000"/>
                            </a:schemeClr>
                          </a:solidFill>
                          <a:latin typeface="+mn-lt"/>
                          <a:ea typeface="+mn-ea"/>
                          <a:cs typeface="+mn-cs"/>
                        </a:rPr>
                        <a:t>Intégration des interfaces, Optimisation &amp; Déploiement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5F3"/>
                    </a:solidFill>
                  </a:tcPr>
                </a:tc>
                <a:tc vMerge="1">
                  <a:txBody>
                    <a:bodyPr/>
                    <a:lstStyle/>
                    <a:p>
                      <a:pPr marL="90488" indent="0" algn="ctr">
                        <a:lnSpc>
                          <a:spcPct val="115000"/>
                        </a:lnSpc>
                        <a:spcAft>
                          <a:spcPts val="0"/>
                        </a:spcAft>
                      </a:pPr>
                      <a:endParaRPr lang="fr-MA" sz="105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029609150"/>
                  </a:ext>
                </a:extLst>
              </a:tr>
              <a:tr h="274976">
                <a:tc>
                  <a:txBody>
                    <a:bodyPr/>
                    <a:lstStyle/>
                    <a:p>
                      <a:pPr marL="0" indent="-285750" algn="l" defTabSz="457200" rtl="0" eaLnBrk="1" latinLnBrk="0" hangingPunct="1">
                        <a:buFont typeface="Arial" panose="020B0604020202020204" pitchFamily="34" charset="0"/>
                        <a:buChar char="•"/>
                      </a:pPr>
                      <a:r>
                        <a:rPr lang="fr-FR" sz="1600" b="0" i="0" u="none" strike="noStrike" kern="1200" baseline="0" dirty="0">
                          <a:solidFill>
                            <a:schemeClr val="tx2">
                              <a:lumMod val="10000"/>
                            </a:schemeClr>
                          </a:solidFill>
                          <a:latin typeface="+mn-lt"/>
                          <a:ea typeface="+mn-ea"/>
                          <a:cs typeface="+mn-cs"/>
                        </a:rPr>
                        <a:t>Mise en Production et Maintenances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5F3"/>
                    </a:solidFill>
                  </a:tcPr>
                </a:tc>
                <a:tc vMerge="1">
                  <a:txBody>
                    <a:bodyPr/>
                    <a:lstStyle/>
                    <a:p>
                      <a:pPr marL="90488" indent="0" algn="ctr">
                        <a:lnSpc>
                          <a:spcPct val="115000"/>
                        </a:lnSpc>
                        <a:spcAft>
                          <a:spcPts val="0"/>
                        </a:spcAft>
                      </a:pPr>
                      <a:endParaRPr lang="fr-MA" sz="105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2183532804"/>
                  </a:ext>
                </a:extLst>
              </a:tr>
            </a:tbl>
          </a:graphicData>
        </a:graphic>
      </p:graphicFrame>
      <p:pic>
        <p:nvPicPr>
          <p:cNvPr id="9" name="Image 8">
            <a:extLst>
              <a:ext uri="{FF2B5EF4-FFF2-40B4-BE49-F238E27FC236}">
                <a16:creationId xmlns:a16="http://schemas.microsoft.com/office/drawing/2014/main" id="{9285B2D9-0A85-4AFC-A9C7-02020F0B5AE4}"/>
              </a:ext>
            </a:extLst>
          </p:cNvPr>
          <p:cNvPicPr>
            <a:picLocks noChangeAspect="1"/>
          </p:cNvPicPr>
          <p:nvPr/>
        </p:nvPicPr>
        <p:blipFill>
          <a:blip r:embed="rId3">
            <a:duotone>
              <a:prstClr val="black"/>
              <a:schemeClr val="accent1">
                <a:tint val="45000"/>
                <a:satMod val="400000"/>
              </a:schemeClr>
            </a:duotone>
          </a:blip>
          <a:stretch>
            <a:fillRect/>
          </a:stretch>
        </p:blipFill>
        <p:spPr>
          <a:xfrm>
            <a:off x="7534141" y="2604016"/>
            <a:ext cx="4272326" cy="4236192"/>
          </a:xfrm>
          <a:prstGeom prst="rect">
            <a:avLst/>
          </a:prstGeom>
        </p:spPr>
      </p:pic>
      <p:sp>
        <p:nvSpPr>
          <p:cNvPr id="10" name="ZoneTexte 9">
            <a:extLst>
              <a:ext uri="{FF2B5EF4-FFF2-40B4-BE49-F238E27FC236}">
                <a16:creationId xmlns:a16="http://schemas.microsoft.com/office/drawing/2014/main" id="{27B0AF31-AAFE-413F-88A2-62343C976C54}"/>
              </a:ext>
            </a:extLst>
          </p:cNvPr>
          <p:cNvSpPr txBox="1"/>
          <p:nvPr/>
        </p:nvSpPr>
        <p:spPr>
          <a:xfrm>
            <a:off x="9003657" y="4272793"/>
            <a:ext cx="1338828" cy="369332"/>
          </a:xfrm>
          <a:prstGeom prst="rect">
            <a:avLst/>
          </a:prstGeom>
          <a:noFill/>
        </p:spPr>
        <p:txBody>
          <a:bodyPr wrap="none" rtlCol="0">
            <a:spAutoFit/>
          </a:bodyPr>
          <a:lstStyle/>
          <a:p>
            <a:r>
              <a:rPr lang="fr-FR" b="1" dirty="0">
                <a:solidFill>
                  <a:schemeClr val="tx2">
                    <a:lumMod val="10000"/>
                  </a:schemeClr>
                </a:solidFill>
              </a:rPr>
              <a:t>Projet WEB</a:t>
            </a:r>
            <a:endParaRPr lang="fr-MA" b="1" dirty="0">
              <a:solidFill>
                <a:schemeClr val="tx2">
                  <a:lumMod val="10000"/>
                </a:schemeClr>
              </a:solidFill>
            </a:endParaRPr>
          </a:p>
        </p:txBody>
      </p:sp>
      <p:pic>
        <p:nvPicPr>
          <p:cNvPr id="12" name="Image 11">
            <a:extLst>
              <a:ext uri="{FF2B5EF4-FFF2-40B4-BE49-F238E27FC236}">
                <a16:creationId xmlns:a16="http://schemas.microsoft.com/office/drawing/2014/main" id="{73D80A68-30C4-49CD-B97A-4E3764E105A2}"/>
              </a:ext>
            </a:extLst>
          </p:cNvPr>
          <p:cNvPicPr>
            <a:picLocks noChangeAspect="1"/>
          </p:cNvPicPr>
          <p:nvPr/>
        </p:nvPicPr>
        <p:blipFill>
          <a:blip r:embed="rId4"/>
          <a:stretch>
            <a:fillRect/>
          </a:stretch>
        </p:blipFill>
        <p:spPr>
          <a:xfrm>
            <a:off x="9123882" y="4457459"/>
            <a:ext cx="1225096" cy="662214"/>
          </a:xfrm>
          <a:prstGeom prst="rect">
            <a:avLst/>
          </a:prstGeom>
        </p:spPr>
      </p:pic>
      <p:sp>
        <p:nvSpPr>
          <p:cNvPr id="11" name="Titre 1">
            <a:extLst>
              <a:ext uri="{FF2B5EF4-FFF2-40B4-BE49-F238E27FC236}">
                <a16:creationId xmlns:a16="http://schemas.microsoft.com/office/drawing/2014/main" id="{E648574F-658C-4FD2-8389-82A63BBAF034}"/>
              </a:ext>
            </a:extLst>
          </p:cNvPr>
          <p:cNvSpPr>
            <a:spLocks noGrp="1"/>
          </p:cNvSpPr>
          <p:nvPr>
            <p:ph type="title"/>
          </p:nvPr>
        </p:nvSpPr>
        <p:spPr>
          <a:xfrm>
            <a:off x="0" y="447188"/>
            <a:ext cx="12192000" cy="970450"/>
          </a:xfrm>
        </p:spPr>
        <p:txBody>
          <a:bodyPr/>
          <a:lstStyle/>
          <a:p>
            <a:r>
              <a:rPr lang="fr-FR" dirty="0"/>
              <a:t> Plan du Projet :</a:t>
            </a:r>
            <a:endParaRPr lang="fr-MA" dirty="0"/>
          </a:p>
        </p:txBody>
      </p:sp>
    </p:spTree>
    <p:extLst>
      <p:ext uri="{BB962C8B-B14F-4D97-AF65-F5344CB8AC3E}">
        <p14:creationId xmlns:p14="http://schemas.microsoft.com/office/powerpoint/2010/main" val="731171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D4E2B-5BA5-46FA-8807-2CC05BA5DFD8}"/>
              </a:ext>
            </a:extLst>
          </p:cNvPr>
          <p:cNvSpPr>
            <a:spLocks noGrp="1"/>
          </p:cNvSpPr>
          <p:nvPr>
            <p:ph type="title"/>
          </p:nvPr>
        </p:nvSpPr>
        <p:spPr>
          <a:xfrm>
            <a:off x="970671" y="5444196"/>
            <a:ext cx="11221329" cy="801615"/>
          </a:xfrm>
        </p:spPr>
        <p:txBody>
          <a:bodyPr>
            <a:normAutofit/>
          </a:bodyPr>
          <a:lstStyle/>
          <a:p>
            <a:r>
              <a:rPr lang="fr-FR" sz="4000" b="1" dirty="0">
                <a:effectLst>
                  <a:outerShdw blurRad="38100" dist="38100" dir="2700000" algn="tl">
                    <a:srgbClr val="000000">
                      <a:alpha val="43137"/>
                    </a:srgbClr>
                  </a:outerShdw>
                </a:effectLst>
              </a:rPr>
              <a:t>ETUDES CONTEXTUELLES DU PROJET </a:t>
            </a:r>
          </a:p>
        </p:txBody>
      </p:sp>
      <p:pic>
        <p:nvPicPr>
          <p:cNvPr id="6" name="Espace réservé pour une image  5">
            <a:extLst>
              <a:ext uri="{FF2B5EF4-FFF2-40B4-BE49-F238E27FC236}">
                <a16:creationId xmlns:a16="http://schemas.microsoft.com/office/drawing/2014/main" id="{1161FE8F-6DA9-41F8-BE5C-3E7EEAFBE21E}"/>
              </a:ext>
            </a:extLst>
          </p:cNvPr>
          <p:cNvPicPr>
            <a:picLocks noGrp="1" noChangeAspect="1"/>
          </p:cNvPicPr>
          <p:nvPr>
            <p:ph type="pic" sz="quarter" idx="13"/>
          </p:nvPr>
        </p:nvPicPr>
        <p:blipFill>
          <a:blip r:embed="rId2">
            <a:duotone>
              <a:prstClr val="black"/>
              <a:schemeClr val="accent1">
                <a:tint val="45000"/>
                <a:satMod val="400000"/>
              </a:schemeClr>
            </a:duotone>
          </a:blip>
          <a:srcRect t="17441" b="17441"/>
          <a:stretch>
            <a:fillRect/>
          </a:stretch>
        </p:blipFill>
        <p:spPr>
          <a:xfrm>
            <a:off x="0" y="0"/>
            <a:ext cx="12192000" cy="5292725"/>
          </a:xfrm>
        </p:spPr>
      </p:pic>
    </p:spTree>
    <p:extLst>
      <p:ext uri="{BB962C8B-B14F-4D97-AF65-F5344CB8AC3E}">
        <p14:creationId xmlns:p14="http://schemas.microsoft.com/office/powerpoint/2010/main" val="258985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275D773-83FF-4D8C-8A68-5CF53FA96BE0}"/>
              </a:ext>
            </a:extLst>
          </p:cNvPr>
          <p:cNvPicPr>
            <a:picLocks noChangeAspect="1"/>
          </p:cNvPicPr>
          <p:nvPr/>
        </p:nvPicPr>
        <p:blipFill>
          <a:blip r:embed="rId2"/>
          <a:stretch>
            <a:fillRect/>
          </a:stretch>
        </p:blipFill>
        <p:spPr>
          <a:xfrm>
            <a:off x="1796470" y="4307575"/>
            <a:ext cx="3480984" cy="2541558"/>
          </a:xfrm>
          <a:prstGeom prst="rect">
            <a:avLst/>
          </a:prstGeom>
        </p:spPr>
      </p:pic>
      <p:pic>
        <p:nvPicPr>
          <p:cNvPr id="21" name="Image 20">
            <a:extLst>
              <a:ext uri="{FF2B5EF4-FFF2-40B4-BE49-F238E27FC236}">
                <a16:creationId xmlns:a16="http://schemas.microsoft.com/office/drawing/2014/main" id="{D75E5ABA-4171-4F86-B529-BFA3457637F7}"/>
              </a:ext>
            </a:extLst>
          </p:cNvPr>
          <p:cNvPicPr>
            <a:picLocks noChangeAspect="1"/>
          </p:cNvPicPr>
          <p:nvPr/>
        </p:nvPicPr>
        <p:blipFill>
          <a:blip r:embed="rId3"/>
          <a:stretch>
            <a:fillRect/>
          </a:stretch>
        </p:blipFill>
        <p:spPr>
          <a:xfrm>
            <a:off x="4567797" y="3922895"/>
            <a:ext cx="2341004" cy="1680883"/>
          </a:xfrm>
          <a:prstGeom prst="rect">
            <a:avLst/>
          </a:prstGeom>
        </p:spPr>
      </p:pic>
      <p:sp>
        <p:nvSpPr>
          <p:cNvPr id="31" name="Ellipse 30">
            <a:extLst>
              <a:ext uri="{FF2B5EF4-FFF2-40B4-BE49-F238E27FC236}">
                <a16:creationId xmlns:a16="http://schemas.microsoft.com/office/drawing/2014/main" id="{29865C80-806D-46ED-B89D-B5CAF980B381}"/>
              </a:ext>
            </a:extLst>
          </p:cNvPr>
          <p:cNvSpPr/>
          <p:nvPr/>
        </p:nvSpPr>
        <p:spPr>
          <a:xfrm>
            <a:off x="1649280" y="3697783"/>
            <a:ext cx="5912401" cy="31197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9BA789FB-8FD1-442C-8792-B84D35F726A9}"/>
              </a:ext>
            </a:extLst>
          </p:cNvPr>
          <p:cNvSpPr/>
          <p:nvPr/>
        </p:nvSpPr>
        <p:spPr>
          <a:xfrm>
            <a:off x="6752868" y="5603452"/>
            <a:ext cx="1887147" cy="788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5186BB0B-917F-4748-B1E2-AF24DA4A2852}"/>
              </a:ext>
            </a:extLst>
          </p:cNvPr>
          <p:cNvSpPr>
            <a:spLocks noGrp="1"/>
          </p:cNvSpPr>
          <p:nvPr>
            <p:ph type="title"/>
          </p:nvPr>
        </p:nvSpPr>
        <p:spPr>
          <a:xfrm>
            <a:off x="-27243" y="497126"/>
            <a:ext cx="12192000" cy="636786"/>
          </a:xfrm>
        </p:spPr>
        <p:txBody>
          <a:bodyPr/>
          <a:lstStyle/>
          <a:p>
            <a:r>
              <a:rPr lang="fr-FR" dirty="0"/>
              <a:t> CONTEXTE DU PROJET :</a:t>
            </a:r>
          </a:p>
        </p:txBody>
      </p:sp>
      <p:pic>
        <p:nvPicPr>
          <p:cNvPr id="13" name="Image 12">
            <a:extLst>
              <a:ext uri="{FF2B5EF4-FFF2-40B4-BE49-F238E27FC236}">
                <a16:creationId xmlns:a16="http://schemas.microsoft.com/office/drawing/2014/main" id="{5E2DCD8B-5FAB-4AB8-9FC1-4FA5DD042A97}"/>
              </a:ext>
            </a:extLst>
          </p:cNvPr>
          <p:cNvPicPr>
            <a:picLocks noChangeAspect="1"/>
          </p:cNvPicPr>
          <p:nvPr/>
        </p:nvPicPr>
        <p:blipFill>
          <a:blip r:embed="rId4"/>
          <a:stretch>
            <a:fillRect/>
          </a:stretch>
        </p:blipFill>
        <p:spPr>
          <a:xfrm>
            <a:off x="10465347" y="4755887"/>
            <a:ext cx="1753596" cy="1753596"/>
          </a:xfrm>
          <a:prstGeom prst="rect">
            <a:avLst/>
          </a:prstGeom>
        </p:spPr>
      </p:pic>
      <p:pic>
        <p:nvPicPr>
          <p:cNvPr id="17" name="Image 16">
            <a:extLst>
              <a:ext uri="{FF2B5EF4-FFF2-40B4-BE49-F238E27FC236}">
                <a16:creationId xmlns:a16="http://schemas.microsoft.com/office/drawing/2014/main" id="{BBD7A6AC-50F1-4D3E-835B-BBE1B609522D}"/>
              </a:ext>
            </a:extLst>
          </p:cNvPr>
          <p:cNvPicPr>
            <a:picLocks noChangeAspect="1"/>
          </p:cNvPicPr>
          <p:nvPr/>
        </p:nvPicPr>
        <p:blipFill>
          <a:blip r:embed="rId5">
            <a:duotone>
              <a:prstClr val="black"/>
              <a:srgbClr val="FFC107">
                <a:tint val="45000"/>
                <a:satMod val="400000"/>
              </a:srgbClr>
            </a:duotone>
          </a:blip>
          <a:stretch>
            <a:fillRect/>
          </a:stretch>
        </p:blipFill>
        <p:spPr>
          <a:xfrm>
            <a:off x="5143500" y="1878625"/>
            <a:ext cx="952500" cy="952500"/>
          </a:xfrm>
          <a:prstGeom prst="rect">
            <a:avLst/>
          </a:prstGeom>
        </p:spPr>
      </p:pic>
      <p:pic>
        <p:nvPicPr>
          <p:cNvPr id="19" name="Image 18">
            <a:extLst>
              <a:ext uri="{FF2B5EF4-FFF2-40B4-BE49-F238E27FC236}">
                <a16:creationId xmlns:a16="http://schemas.microsoft.com/office/drawing/2014/main" id="{1830395E-CB6F-41E1-8B94-D9B41A4B5855}"/>
              </a:ext>
            </a:extLst>
          </p:cNvPr>
          <p:cNvPicPr>
            <a:picLocks noChangeAspect="1"/>
          </p:cNvPicPr>
          <p:nvPr/>
        </p:nvPicPr>
        <p:blipFill>
          <a:blip r:embed="rId6">
            <a:duotone>
              <a:prstClr val="black"/>
              <a:srgbClr val="FFC107">
                <a:tint val="45000"/>
                <a:satMod val="400000"/>
              </a:srgbClr>
            </a:duotone>
          </a:blip>
          <a:stretch>
            <a:fillRect/>
          </a:stretch>
        </p:blipFill>
        <p:spPr>
          <a:xfrm>
            <a:off x="-146417" y="2011878"/>
            <a:ext cx="1433580" cy="1433580"/>
          </a:xfrm>
          <a:prstGeom prst="rect">
            <a:avLst/>
          </a:prstGeom>
        </p:spPr>
      </p:pic>
      <p:pic>
        <p:nvPicPr>
          <p:cNvPr id="24" name="Image 23">
            <a:extLst>
              <a:ext uri="{FF2B5EF4-FFF2-40B4-BE49-F238E27FC236}">
                <a16:creationId xmlns:a16="http://schemas.microsoft.com/office/drawing/2014/main" id="{D0027056-A4B1-4AC0-88DE-C3D5D610C336}"/>
              </a:ext>
            </a:extLst>
          </p:cNvPr>
          <p:cNvPicPr>
            <a:picLocks noChangeAspect="1"/>
          </p:cNvPicPr>
          <p:nvPr/>
        </p:nvPicPr>
        <p:blipFill>
          <a:blip r:embed="rId7">
            <a:duotone>
              <a:schemeClr val="accent4">
                <a:shade val="45000"/>
                <a:satMod val="135000"/>
              </a:schemeClr>
              <a:prstClr val="white"/>
            </a:duotone>
          </a:blip>
          <a:stretch>
            <a:fillRect/>
          </a:stretch>
        </p:blipFill>
        <p:spPr>
          <a:xfrm>
            <a:off x="9484139" y="3842234"/>
            <a:ext cx="1428608" cy="1428608"/>
          </a:xfrm>
          <a:prstGeom prst="rect">
            <a:avLst/>
          </a:prstGeom>
        </p:spPr>
      </p:pic>
      <p:cxnSp>
        <p:nvCxnSpPr>
          <p:cNvPr id="28" name="Connecteur droit avec flèche 27">
            <a:extLst>
              <a:ext uri="{FF2B5EF4-FFF2-40B4-BE49-F238E27FC236}">
                <a16:creationId xmlns:a16="http://schemas.microsoft.com/office/drawing/2014/main" id="{61DABF6A-71DD-41FB-8DCE-343C3F822DC8}"/>
              </a:ext>
            </a:extLst>
          </p:cNvPr>
          <p:cNvCxnSpPr>
            <a:cxnSpLocks/>
          </p:cNvCxnSpPr>
          <p:nvPr/>
        </p:nvCxnSpPr>
        <p:spPr>
          <a:xfrm flipH="1" flipV="1">
            <a:off x="4230448" y="4497440"/>
            <a:ext cx="711959" cy="2820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738BC1-BE86-42D1-91C4-16326ADADF4F}"/>
              </a:ext>
            </a:extLst>
          </p:cNvPr>
          <p:cNvCxnSpPr>
            <a:cxnSpLocks/>
            <a:stCxn id="70" idx="1"/>
          </p:cNvCxnSpPr>
          <p:nvPr/>
        </p:nvCxnSpPr>
        <p:spPr>
          <a:xfrm flipH="1">
            <a:off x="4490360" y="5714413"/>
            <a:ext cx="334950" cy="4837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DC0E39B-3CD7-42FE-8F86-E7312F454F19}"/>
              </a:ext>
            </a:extLst>
          </p:cNvPr>
          <p:cNvSpPr/>
          <p:nvPr/>
        </p:nvSpPr>
        <p:spPr>
          <a:xfrm>
            <a:off x="1502077" y="3300316"/>
            <a:ext cx="1822077" cy="468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Plateforme</a:t>
            </a:r>
          </a:p>
          <a:p>
            <a:pPr algn="ctr"/>
            <a:r>
              <a:rPr lang="fr-FR" sz="1400" dirty="0"/>
              <a:t>(Servers + Services)</a:t>
            </a:r>
          </a:p>
        </p:txBody>
      </p:sp>
      <p:sp>
        <p:nvSpPr>
          <p:cNvPr id="35" name="ZoneTexte 34">
            <a:extLst>
              <a:ext uri="{FF2B5EF4-FFF2-40B4-BE49-F238E27FC236}">
                <a16:creationId xmlns:a16="http://schemas.microsoft.com/office/drawing/2014/main" id="{16C7F21A-2F37-40A0-BB7E-D3861FE26A36}"/>
              </a:ext>
            </a:extLst>
          </p:cNvPr>
          <p:cNvSpPr txBox="1"/>
          <p:nvPr/>
        </p:nvSpPr>
        <p:spPr>
          <a:xfrm>
            <a:off x="140326" y="3107043"/>
            <a:ext cx="835485" cy="369332"/>
          </a:xfrm>
          <a:prstGeom prst="rect">
            <a:avLst/>
          </a:prstGeom>
          <a:noFill/>
        </p:spPr>
        <p:txBody>
          <a:bodyPr wrap="none" rtlCol="0">
            <a:spAutoFit/>
          </a:bodyPr>
          <a:lstStyle/>
          <a:p>
            <a:r>
              <a:rPr lang="fr-FR" dirty="0"/>
              <a:t>Client</a:t>
            </a:r>
          </a:p>
        </p:txBody>
      </p:sp>
      <p:sp>
        <p:nvSpPr>
          <p:cNvPr id="36" name="ZoneTexte 35">
            <a:extLst>
              <a:ext uri="{FF2B5EF4-FFF2-40B4-BE49-F238E27FC236}">
                <a16:creationId xmlns:a16="http://schemas.microsoft.com/office/drawing/2014/main" id="{89F49A38-9BB1-4D07-868E-098F33729D76}"/>
              </a:ext>
            </a:extLst>
          </p:cNvPr>
          <p:cNvSpPr txBox="1"/>
          <p:nvPr/>
        </p:nvSpPr>
        <p:spPr>
          <a:xfrm>
            <a:off x="4790837" y="2728668"/>
            <a:ext cx="1657826" cy="369332"/>
          </a:xfrm>
          <a:prstGeom prst="rect">
            <a:avLst/>
          </a:prstGeom>
          <a:noFill/>
        </p:spPr>
        <p:txBody>
          <a:bodyPr wrap="none" rtlCol="0">
            <a:spAutoFit/>
          </a:bodyPr>
          <a:lstStyle/>
          <a:p>
            <a:r>
              <a:rPr lang="fr-FR" dirty="0"/>
              <a:t>Administrator</a:t>
            </a:r>
          </a:p>
        </p:txBody>
      </p:sp>
      <p:sp>
        <p:nvSpPr>
          <p:cNvPr id="37" name="ZoneTexte 36">
            <a:extLst>
              <a:ext uri="{FF2B5EF4-FFF2-40B4-BE49-F238E27FC236}">
                <a16:creationId xmlns:a16="http://schemas.microsoft.com/office/drawing/2014/main" id="{172CBAC4-24BB-4F1A-A755-0AEA5AC32C4B}"/>
              </a:ext>
            </a:extLst>
          </p:cNvPr>
          <p:cNvSpPr txBox="1"/>
          <p:nvPr/>
        </p:nvSpPr>
        <p:spPr>
          <a:xfrm>
            <a:off x="9556968" y="5213766"/>
            <a:ext cx="1295547" cy="369332"/>
          </a:xfrm>
          <a:prstGeom prst="rect">
            <a:avLst/>
          </a:prstGeom>
          <a:noFill/>
        </p:spPr>
        <p:txBody>
          <a:bodyPr wrap="none" rtlCol="0">
            <a:spAutoFit/>
          </a:bodyPr>
          <a:lstStyle/>
          <a:p>
            <a:r>
              <a:rPr lang="fr-FR" dirty="0"/>
              <a:t>Taxi Driver</a:t>
            </a:r>
          </a:p>
        </p:txBody>
      </p:sp>
      <p:cxnSp>
        <p:nvCxnSpPr>
          <p:cNvPr id="43" name="Connecteur droit avec flèche 42">
            <a:extLst>
              <a:ext uri="{FF2B5EF4-FFF2-40B4-BE49-F238E27FC236}">
                <a16:creationId xmlns:a16="http://schemas.microsoft.com/office/drawing/2014/main" id="{19BA0F7E-3814-438C-95B7-3BDF356B21D6}"/>
              </a:ext>
            </a:extLst>
          </p:cNvPr>
          <p:cNvCxnSpPr>
            <a:cxnSpLocks/>
            <a:stCxn id="46" idx="7"/>
          </p:cNvCxnSpPr>
          <p:nvPr/>
        </p:nvCxnSpPr>
        <p:spPr>
          <a:xfrm flipV="1">
            <a:off x="5546816" y="3154968"/>
            <a:ext cx="1097044" cy="21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20FE79E3-38AC-4040-BD4C-C7865D3239FF}"/>
              </a:ext>
            </a:extLst>
          </p:cNvPr>
          <p:cNvCxnSpPr>
            <a:cxnSpLocks/>
            <a:stCxn id="46" idx="6"/>
            <a:endCxn id="40" idx="1"/>
          </p:cNvCxnSpPr>
          <p:nvPr/>
        </p:nvCxnSpPr>
        <p:spPr>
          <a:xfrm>
            <a:off x="5792560" y="3723546"/>
            <a:ext cx="2638929" cy="485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3B2744A5-90E5-49D1-A544-57E14DA0B782}"/>
              </a:ext>
            </a:extLst>
          </p:cNvPr>
          <p:cNvPicPr>
            <a:picLocks noChangeAspect="1"/>
          </p:cNvPicPr>
          <p:nvPr/>
        </p:nvPicPr>
        <p:blipFill>
          <a:blip r:embed="rId8"/>
          <a:stretch>
            <a:fillRect/>
          </a:stretch>
        </p:blipFill>
        <p:spPr>
          <a:xfrm rot="12422390">
            <a:off x="813738" y="2359534"/>
            <a:ext cx="465336" cy="465336"/>
          </a:xfrm>
          <a:prstGeom prst="rect">
            <a:avLst/>
          </a:prstGeom>
        </p:spPr>
      </p:pic>
      <p:pic>
        <p:nvPicPr>
          <p:cNvPr id="27" name="Image 26">
            <a:extLst>
              <a:ext uri="{FF2B5EF4-FFF2-40B4-BE49-F238E27FC236}">
                <a16:creationId xmlns:a16="http://schemas.microsoft.com/office/drawing/2014/main" id="{8607D829-8591-42B3-8C42-8C93E0D238CB}"/>
              </a:ext>
            </a:extLst>
          </p:cNvPr>
          <p:cNvPicPr>
            <a:picLocks noChangeAspect="1"/>
          </p:cNvPicPr>
          <p:nvPr/>
        </p:nvPicPr>
        <p:blipFill>
          <a:blip r:embed="rId8"/>
          <a:stretch>
            <a:fillRect/>
          </a:stretch>
        </p:blipFill>
        <p:spPr>
          <a:xfrm rot="1238380">
            <a:off x="4629744" y="2139904"/>
            <a:ext cx="528458" cy="528458"/>
          </a:xfrm>
          <a:prstGeom prst="rect">
            <a:avLst/>
          </a:prstGeom>
        </p:spPr>
      </p:pic>
      <p:cxnSp>
        <p:nvCxnSpPr>
          <p:cNvPr id="8" name="Connecteur droit 7">
            <a:extLst>
              <a:ext uri="{FF2B5EF4-FFF2-40B4-BE49-F238E27FC236}">
                <a16:creationId xmlns:a16="http://schemas.microsoft.com/office/drawing/2014/main" id="{B3090FAA-7965-4AC1-B204-0E2A239E962C}"/>
              </a:ext>
            </a:extLst>
          </p:cNvPr>
          <p:cNvCxnSpPr>
            <a:cxnSpLocks/>
          </p:cNvCxnSpPr>
          <p:nvPr/>
        </p:nvCxnSpPr>
        <p:spPr>
          <a:xfrm flipH="1" flipV="1">
            <a:off x="1167313" y="2565497"/>
            <a:ext cx="3697363" cy="46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D85F5340-62E6-4E42-9605-0A540E1AD786}"/>
              </a:ext>
            </a:extLst>
          </p:cNvPr>
          <p:cNvCxnSpPr>
            <a:cxnSpLocks/>
          </p:cNvCxnSpPr>
          <p:nvPr/>
        </p:nvCxnSpPr>
        <p:spPr>
          <a:xfrm flipV="1">
            <a:off x="4358937" y="5166107"/>
            <a:ext cx="466373" cy="1933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1140134-A1CC-4C11-A7DF-E4C3412E7CF9}"/>
              </a:ext>
            </a:extLst>
          </p:cNvPr>
          <p:cNvSpPr/>
          <p:nvPr/>
        </p:nvSpPr>
        <p:spPr>
          <a:xfrm>
            <a:off x="310734" y="1232834"/>
            <a:ext cx="3667992" cy="369332"/>
          </a:xfrm>
          <a:prstGeom prst="rect">
            <a:avLst/>
          </a:prstGeom>
        </p:spPr>
        <p:txBody>
          <a:bodyPr wrap="none">
            <a:spAutoFit/>
          </a:bodyPr>
          <a:lstStyle/>
          <a:p>
            <a:r>
              <a:rPr lang="fr-FR" dirty="0"/>
              <a:t>SITUATIONS ET PENTAGONISTES :</a:t>
            </a:r>
          </a:p>
        </p:txBody>
      </p:sp>
      <p:sp>
        <p:nvSpPr>
          <p:cNvPr id="4" name="Rectangle 3">
            <a:extLst>
              <a:ext uri="{FF2B5EF4-FFF2-40B4-BE49-F238E27FC236}">
                <a16:creationId xmlns:a16="http://schemas.microsoft.com/office/drawing/2014/main" id="{3780A8E7-4899-4B29-8C9D-109BD3F84F56}"/>
              </a:ext>
            </a:extLst>
          </p:cNvPr>
          <p:cNvSpPr/>
          <p:nvPr/>
        </p:nvSpPr>
        <p:spPr>
          <a:xfrm>
            <a:off x="0" y="14696"/>
            <a:ext cx="3919663"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Etude préliminaire et Etude de l’existant</a:t>
            </a:r>
          </a:p>
        </p:txBody>
      </p:sp>
      <p:sp>
        <p:nvSpPr>
          <p:cNvPr id="44" name="ZoneTexte 43">
            <a:extLst>
              <a:ext uri="{FF2B5EF4-FFF2-40B4-BE49-F238E27FC236}">
                <a16:creationId xmlns:a16="http://schemas.microsoft.com/office/drawing/2014/main" id="{72FB4CD6-AEE5-4BF6-B170-B6A5855285F8}"/>
              </a:ext>
            </a:extLst>
          </p:cNvPr>
          <p:cNvSpPr txBox="1"/>
          <p:nvPr/>
        </p:nvSpPr>
        <p:spPr>
          <a:xfrm>
            <a:off x="8426231" y="2012123"/>
            <a:ext cx="3661512" cy="1477328"/>
          </a:xfrm>
          <a:prstGeom prst="rect">
            <a:avLst/>
          </a:prstGeom>
          <a:noFill/>
          <a:ln w="28575">
            <a:solidFill>
              <a:schemeClr val="tx2">
                <a:lumMod val="25000"/>
                <a:lumOff val="75000"/>
              </a:schemeClr>
            </a:solidFill>
          </a:ln>
        </p:spPr>
        <p:txBody>
          <a:bodyPr wrap="square" rtlCol="0">
            <a:spAutoFit/>
          </a:bodyPr>
          <a:lstStyle/>
          <a:p>
            <a:r>
              <a:rPr lang="fr-FR" dirty="0">
                <a:effectLst>
                  <a:outerShdw blurRad="38100" dist="38100" dir="2700000" algn="tl">
                    <a:srgbClr val="000000">
                      <a:alpha val="43137"/>
                    </a:srgbClr>
                  </a:outerShdw>
                </a:effectLst>
              </a:rPr>
              <a:t>Selon les consignes et besoins du projet, il est possible d’imaginer le contexte et la situation du projet comme il illustré ici.</a:t>
            </a:r>
          </a:p>
        </p:txBody>
      </p:sp>
      <p:sp>
        <p:nvSpPr>
          <p:cNvPr id="51" name="Rectangle 50">
            <a:extLst>
              <a:ext uri="{FF2B5EF4-FFF2-40B4-BE49-F238E27FC236}">
                <a16:creationId xmlns:a16="http://schemas.microsoft.com/office/drawing/2014/main" id="{700AAD5E-7E1A-4D0B-A3A3-C1FB14044877}"/>
              </a:ext>
            </a:extLst>
          </p:cNvPr>
          <p:cNvSpPr/>
          <p:nvPr/>
        </p:nvSpPr>
        <p:spPr>
          <a:xfrm>
            <a:off x="74380" y="5315197"/>
            <a:ext cx="1433580" cy="1502349"/>
          </a:xfrm>
          <a:prstGeom prst="rect">
            <a:avLst/>
          </a:prstGeom>
          <a:noFill/>
          <a:ln w="38100">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ZoneTexte 51">
            <a:extLst>
              <a:ext uri="{FF2B5EF4-FFF2-40B4-BE49-F238E27FC236}">
                <a16:creationId xmlns:a16="http://schemas.microsoft.com/office/drawing/2014/main" id="{110BE6D4-3C0D-4276-85B8-8979D385224C}"/>
              </a:ext>
            </a:extLst>
          </p:cNvPr>
          <p:cNvSpPr txBox="1"/>
          <p:nvPr/>
        </p:nvSpPr>
        <p:spPr>
          <a:xfrm>
            <a:off x="74380" y="5054498"/>
            <a:ext cx="1433580" cy="276999"/>
          </a:xfrm>
          <a:prstGeom prst="rect">
            <a:avLst/>
          </a:prstGeom>
          <a:noFill/>
          <a:ln w="38100">
            <a:solidFill>
              <a:schemeClr val="tx2">
                <a:lumMod val="25000"/>
                <a:lumOff val="75000"/>
              </a:schemeClr>
            </a:solidFill>
          </a:ln>
        </p:spPr>
        <p:txBody>
          <a:bodyPr wrap="square" rtlCol="0">
            <a:spAutoFit/>
          </a:bodyPr>
          <a:lstStyle/>
          <a:p>
            <a:pPr algn="ctr"/>
            <a:r>
              <a:rPr lang="fr-FR" sz="1200" dirty="0"/>
              <a:t>Serveur Google</a:t>
            </a:r>
          </a:p>
        </p:txBody>
      </p:sp>
      <p:cxnSp>
        <p:nvCxnSpPr>
          <p:cNvPr id="54" name="Connecteur droit avec flèche 53">
            <a:extLst>
              <a:ext uri="{FF2B5EF4-FFF2-40B4-BE49-F238E27FC236}">
                <a16:creationId xmlns:a16="http://schemas.microsoft.com/office/drawing/2014/main" id="{B22A3B72-3661-42E4-B0A1-405B8B60BC16}"/>
              </a:ext>
            </a:extLst>
          </p:cNvPr>
          <p:cNvCxnSpPr>
            <a:cxnSpLocks/>
            <a:stCxn id="51" idx="3"/>
          </p:cNvCxnSpPr>
          <p:nvPr/>
        </p:nvCxnSpPr>
        <p:spPr>
          <a:xfrm flipV="1">
            <a:off x="1507960" y="5662918"/>
            <a:ext cx="1097885" cy="4034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Image 57">
            <a:extLst>
              <a:ext uri="{FF2B5EF4-FFF2-40B4-BE49-F238E27FC236}">
                <a16:creationId xmlns:a16="http://schemas.microsoft.com/office/drawing/2014/main" id="{BFFEA81E-E925-4436-9004-5E8B5C2D5C2A}"/>
              </a:ext>
            </a:extLst>
          </p:cNvPr>
          <p:cNvPicPr>
            <a:picLocks noChangeAspect="1"/>
          </p:cNvPicPr>
          <p:nvPr/>
        </p:nvPicPr>
        <p:blipFill>
          <a:blip r:embed="rId9"/>
          <a:stretch>
            <a:fillRect/>
          </a:stretch>
        </p:blipFill>
        <p:spPr>
          <a:xfrm>
            <a:off x="216458" y="5632685"/>
            <a:ext cx="1167254" cy="1139127"/>
          </a:xfrm>
          <a:prstGeom prst="rect">
            <a:avLst/>
          </a:prstGeom>
        </p:spPr>
      </p:pic>
      <p:pic>
        <p:nvPicPr>
          <p:cNvPr id="59" name="Image 58">
            <a:extLst>
              <a:ext uri="{FF2B5EF4-FFF2-40B4-BE49-F238E27FC236}">
                <a16:creationId xmlns:a16="http://schemas.microsoft.com/office/drawing/2014/main" id="{3E9758BE-6598-4B7E-A7CD-D7ECF2E0A0F8}"/>
              </a:ext>
            </a:extLst>
          </p:cNvPr>
          <p:cNvPicPr>
            <a:picLocks noChangeAspect="1"/>
          </p:cNvPicPr>
          <p:nvPr/>
        </p:nvPicPr>
        <p:blipFill>
          <a:blip r:embed="rId10"/>
          <a:stretch>
            <a:fillRect/>
          </a:stretch>
        </p:blipFill>
        <p:spPr>
          <a:xfrm>
            <a:off x="58007" y="5256775"/>
            <a:ext cx="579204" cy="468205"/>
          </a:xfrm>
          <a:prstGeom prst="rect">
            <a:avLst/>
          </a:prstGeom>
        </p:spPr>
      </p:pic>
      <p:sp>
        <p:nvSpPr>
          <p:cNvPr id="63" name="ZoneTexte 62">
            <a:extLst>
              <a:ext uri="{FF2B5EF4-FFF2-40B4-BE49-F238E27FC236}">
                <a16:creationId xmlns:a16="http://schemas.microsoft.com/office/drawing/2014/main" id="{16FD7B09-6D9D-4317-8C61-A0B2C4077BB1}"/>
              </a:ext>
            </a:extLst>
          </p:cNvPr>
          <p:cNvSpPr txBox="1"/>
          <p:nvPr/>
        </p:nvSpPr>
        <p:spPr>
          <a:xfrm>
            <a:off x="6729287" y="5615016"/>
            <a:ext cx="1189836" cy="692497"/>
          </a:xfrm>
          <a:prstGeom prst="rect">
            <a:avLst/>
          </a:prstGeom>
          <a:noFill/>
        </p:spPr>
        <p:txBody>
          <a:bodyPr wrap="square" rtlCol="0">
            <a:spAutoFit/>
          </a:bodyPr>
          <a:lstStyle/>
          <a:p>
            <a:r>
              <a:rPr lang="fr-FR" sz="1300" dirty="0"/>
              <a:t>Il est aussi possible d’utiliser :</a:t>
            </a:r>
          </a:p>
        </p:txBody>
      </p:sp>
      <p:cxnSp>
        <p:nvCxnSpPr>
          <p:cNvPr id="65" name="Connecteur droit avec flèche 64">
            <a:extLst>
              <a:ext uri="{FF2B5EF4-FFF2-40B4-BE49-F238E27FC236}">
                <a16:creationId xmlns:a16="http://schemas.microsoft.com/office/drawing/2014/main" id="{CE1BA2C2-8007-471B-8CD4-03CCD47C54FD}"/>
              </a:ext>
            </a:extLst>
          </p:cNvPr>
          <p:cNvCxnSpPr>
            <a:cxnSpLocks/>
            <a:stCxn id="62" idx="1"/>
          </p:cNvCxnSpPr>
          <p:nvPr/>
        </p:nvCxnSpPr>
        <p:spPr>
          <a:xfrm flipH="1">
            <a:off x="4942407" y="5997634"/>
            <a:ext cx="1810461" cy="627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219231A1-B655-4D13-A511-9A1C8B6077E8}"/>
              </a:ext>
            </a:extLst>
          </p:cNvPr>
          <p:cNvSpPr/>
          <p:nvPr/>
        </p:nvSpPr>
        <p:spPr>
          <a:xfrm>
            <a:off x="4825310" y="4252671"/>
            <a:ext cx="1822077" cy="1287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ZoneTexte 69">
            <a:extLst>
              <a:ext uri="{FF2B5EF4-FFF2-40B4-BE49-F238E27FC236}">
                <a16:creationId xmlns:a16="http://schemas.microsoft.com/office/drawing/2014/main" id="{62841424-399A-4242-BFB5-1BCA01986253}"/>
              </a:ext>
            </a:extLst>
          </p:cNvPr>
          <p:cNvSpPr txBox="1"/>
          <p:nvPr/>
        </p:nvSpPr>
        <p:spPr>
          <a:xfrm>
            <a:off x="4825310" y="5545136"/>
            <a:ext cx="1822077" cy="338554"/>
          </a:xfrm>
          <a:prstGeom prst="rect">
            <a:avLst/>
          </a:prstGeom>
          <a:noFill/>
          <a:ln>
            <a:solidFill>
              <a:srgbClr val="4366C4"/>
            </a:solidFill>
          </a:ln>
        </p:spPr>
        <p:txBody>
          <a:bodyPr wrap="square" rtlCol="0">
            <a:spAutoFit/>
          </a:bodyPr>
          <a:lstStyle/>
          <a:p>
            <a:r>
              <a:rPr lang="fr-FR" sz="1600" dirty="0">
                <a:effectLst>
                  <a:outerShdw blurRad="38100" dist="38100" dir="2700000" algn="tl">
                    <a:srgbClr val="000000">
                      <a:alpha val="43137"/>
                    </a:srgbClr>
                  </a:outerShdw>
                </a:effectLst>
              </a:rPr>
              <a:t>Serveur Principal</a:t>
            </a:r>
          </a:p>
        </p:txBody>
      </p:sp>
      <p:sp>
        <p:nvSpPr>
          <p:cNvPr id="72" name="ZoneTexte 71">
            <a:extLst>
              <a:ext uri="{FF2B5EF4-FFF2-40B4-BE49-F238E27FC236}">
                <a16:creationId xmlns:a16="http://schemas.microsoft.com/office/drawing/2014/main" id="{91993A6B-2C14-4DCB-8298-40912A5D803D}"/>
              </a:ext>
            </a:extLst>
          </p:cNvPr>
          <p:cNvSpPr txBox="1"/>
          <p:nvPr/>
        </p:nvSpPr>
        <p:spPr>
          <a:xfrm>
            <a:off x="2926558" y="6024038"/>
            <a:ext cx="878767" cy="523220"/>
          </a:xfrm>
          <a:prstGeom prst="rect">
            <a:avLst/>
          </a:prstGeom>
          <a:noFill/>
        </p:spPr>
        <p:txBody>
          <a:bodyPr wrap="none" rtlCol="0">
            <a:spAutoFit/>
          </a:bodyPr>
          <a:lstStyle/>
          <a:p>
            <a:r>
              <a:rPr lang="fr-FR" sz="1400" dirty="0"/>
              <a:t>Serveur</a:t>
            </a:r>
          </a:p>
          <a:p>
            <a:r>
              <a:rPr lang="fr-FR" sz="1400" dirty="0"/>
              <a:t>d’Apply</a:t>
            </a:r>
          </a:p>
        </p:txBody>
      </p:sp>
      <p:sp>
        <p:nvSpPr>
          <p:cNvPr id="74" name="ZoneTexte 73">
            <a:extLst>
              <a:ext uri="{FF2B5EF4-FFF2-40B4-BE49-F238E27FC236}">
                <a16:creationId xmlns:a16="http://schemas.microsoft.com/office/drawing/2014/main" id="{7F7B8456-52B4-4051-BAF0-8BA7E2972F42}"/>
              </a:ext>
            </a:extLst>
          </p:cNvPr>
          <p:cNvSpPr txBox="1"/>
          <p:nvPr/>
        </p:nvSpPr>
        <p:spPr>
          <a:xfrm rot="20284911">
            <a:off x="1576320" y="5672530"/>
            <a:ext cx="799605" cy="430887"/>
          </a:xfrm>
          <a:prstGeom prst="rect">
            <a:avLst/>
          </a:prstGeom>
          <a:noFill/>
        </p:spPr>
        <p:txBody>
          <a:bodyPr wrap="square" rtlCol="0">
            <a:spAutoFit/>
          </a:bodyPr>
          <a:lstStyle/>
          <a:p>
            <a:pPr algn="ctr"/>
            <a:r>
              <a:rPr lang="fr-FR" sz="1100" dirty="0"/>
              <a:t>XML</a:t>
            </a:r>
          </a:p>
          <a:p>
            <a:pPr algn="ctr"/>
            <a:r>
              <a:rPr lang="fr-FR" sz="1100" dirty="0"/>
              <a:t>Requests</a:t>
            </a:r>
          </a:p>
        </p:txBody>
      </p:sp>
      <p:sp>
        <p:nvSpPr>
          <p:cNvPr id="75" name="ZoneTexte 74">
            <a:extLst>
              <a:ext uri="{FF2B5EF4-FFF2-40B4-BE49-F238E27FC236}">
                <a16:creationId xmlns:a16="http://schemas.microsoft.com/office/drawing/2014/main" id="{19D1DAD9-2FC8-4841-8990-A0BA63CC5D93}"/>
              </a:ext>
            </a:extLst>
          </p:cNvPr>
          <p:cNvSpPr txBox="1"/>
          <p:nvPr/>
        </p:nvSpPr>
        <p:spPr>
          <a:xfrm>
            <a:off x="2239229" y="2367741"/>
            <a:ext cx="1010213" cy="430887"/>
          </a:xfrm>
          <a:prstGeom prst="rect">
            <a:avLst/>
          </a:prstGeom>
          <a:noFill/>
        </p:spPr>
        <p:txBody>
          <a:bodyPr wrap="none" rtlCol="0">
            <a:spAutoFit/>
          </a:bodyPr>
          <a:lstStyle/>
          <a:p>
            <a:pPr algn="ctr"/>
            <a:r>
              <a:rPr lang="fr-FR" sz="1100" dirty="0"/>
              <a:t>Réservation</a:t>
            </a:r>
          </a:p>
          <a:p>
            <a:pPr algn="ctr"/>
            <a:r>
              <a:rPr lang="fr-FR" sz="1100" dirty="0"/>
              <a:t>Courses Taxi</a:t>
            </a:r>
          </a:p>
        </p:txBody>
      </p:sp>
      <p:pic>
        <p:nvPicPr>
          <p:cNvPr id="32" name="Image 31">
            <a:extLst>
              <a:ext uri="{FF2B5EF4-FFF2-40B4-BE49-F238E27FC236}">
                <a16:creationId xmlns:a16="http://schemas.microsoft.com/office/drawing/2014/main" id="{9132D801-6DFA-4138-87BE-19D559896B3D}"/>
              </a:ext>
            </a:extLst>
          </p:cNvPr>
          <p:cNvPicPr>
            <a:picLocks noChangeAspect="1"/>
          </p:cNvPicPr>
          <p:nvPr/>
        </p:nvPicPr>
        <p:blipFill>
          <a:blip r:embed="rId11"/>
          <a:stretch>
            <a:fillRect/>
          </a:stretch>
        </p:blipFill>
        <p:spPr>
          <a:xfrm>
            <a:off x="6643860" y="2152143"/>
            <a:ext cx="1403114" cy="1256204"/>
          </a:xfrm>
          <a:prstGeom prst="rect">
            <a:avLst/>
          </a:prstGeom>
        </p:spPr>
      </p:pic>
      <p:pic>
        <p:nvPicPr>
          <p:cNvPr id="33" name="Image 32" descr="LogicStudio_HTML5">
            <a:extLst>
              <a:ext uri="{FF2B5EF4-FFF2-40B4-BE49-F238E27FC236}">
                <a16:creationId xmlns:a16="http://schemas.microsoft.com/office/drawing/2014/main" id="{C51A53A7-2003-4535-A80F-0C344C9F7302}"/>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7444718" y="2857479"/>
            <a:ext cx="432466" cy="369528"/>
          </a:xfrm>
          <a:prstGeom prst="rect">
            <a:avLst/>
          </a:prstGeom>
          <a:noFill/>
          <a:ln>
            <a:noFill/>
          </a:ln>
        </p:spPr>
      </p:pic>
      <p:pic>
        <p:nvPicPr>
          <p:cNvPr id="40" name="Image 39">
            <a:extLst>
              <a:ext uri="{FF2B5EF4-FFF2-40B4-BE49-F238E27FC236}">
                <a16:creationId xmlns:a16="http://schemas.microsoft.com/office/drawing/2014/main" id="{59439DF4-9508-4DE7-8707-D649C7CFB0C8}"/>
              </a:ext>
            </a:extLst>
          </p:cNvPr>
          <p:cNvPicPr>
            <a:picLocks noChangeAspect="1"/>
          </p:cNvPicPr>
          <p:nvPr/>
        </p:nvPicPr>
        <p:blipFill>
          <a:blip r:embed="rId11"/>
          <a:stretch>
            <a:fillRect/>
          </a:stretch>
        </p:blipFill>
        <p:spPr>
          <a:xfrm>
            <a:off x="8431489" y="3680195"/>
            <a:ext cx="1182010" cy="1058250"/>
          </a:xfrm>
          <a:prstGeom prst="rect">
            <a:avLst/>
          </a:prstGeom>
        </p:spPr>
      </p:pic>
      <p:pic>
        <p:nvPicPr>
          <p:cNvPr id="41" name="Image 40" descr="LogicStudio_HTML5">
            <a:extLst>
              <a:ext uri="{FF2B5EF4-FFF2-40B4-BE49-F238E27FC236}">
                <a16:creationId xmlns:a16="http://schemas.microsoft.com/office/drawing/2014/main" id="{CD5CB634-618C-4740-AFB5-22A39D99280D}"/>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9022494" y="4209320"/>
            <a:ext cx="432466" cy="369528"/>
          </a:xfrm>
          <a:prstGeom prst="rect">
            <a:avLst/>
          </a:prstGeom>
          <a:noFill/>
          <a:ln>
            <a:noFill/>
          </a:ln>
        </p:spPr>
      </p:pic>
      <p:sp>
        <p:nvSpPr>
          <p:cNvPr id="46" name="Ellipse 45">
            <a:extLst>
              <a:ext uri="{FF2B5EF4-FFF2-40B4-BE49-F238E27FC236}">
                <a16:creationId xmlns:a16="http://schemas.microsoft.com/office/drawing/2014/main" id="{C3764213-8ECC-455F-B8B7-3F3BABE07138}"/>
              </a:ext>
            </a:extLst>
          </p:cNvPr>
          <p:cNvSpPr/>
          <p:nvPr/>
        </p:nvSpPr>
        <p:spPr>
          <a:xfrm>
            <a:off x="4114516" y="3218412"/>
            <a:ext cx="1678044" cy="10102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Application</a:t>
            </a:r>
          </a:p>
          <a:p>
            <a:pPr algn="ctr"/>
            <a:r>
              <a:rPr lang="fr-FR" sz="1400" dirty="0"/>
              <a:t>WEB</a:t>
            </a:r>
          </a:p>
          <a:p>
            <a:pPr algn="ctr"/>
            <a:r>
              <a:rPr lang="fr-FR" sz="1400" dirty="0"/>
              <a:t>Dynamique</a:t>
            </a:r>
          </a:p>
        </p:txBody>
      </p:sp>
      <p:sp>
        <p:nvSpPr>
          <p:cNvPr id="11" name="Flèche : bas 10">
            <a:extLst>
              <a:ext uri="{FF2B5EF4-FFF2-40B4-BE49-F238E27FC236}">
                <a16:creationId xmlns:a16="http://schemas.microsoft.com/office/drawing/2014/main" id="{AC0D2F21-CE53-4DB8-A8A1-BCA85686A643}"/>
              </a:ext>
            </a:extLst>
          </p:cNvPr>
          <p:cNvSpPr/>
          <p:nvPr/>
        </p:nvSpPr>
        <p:spPr>
          <a:xfrm rot="16419693">
            <a:off x="3660217" y="3115021"/>
            <a:ext cx="184362" cy="7603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AF536545-AE6E-4DA4-AE2E-D70F0DE1262E}"/>
              </a:ext>
            </a:extLst>
          </p:cNvPr>
          <p:cNvCxnSpPr>
            <a:cxnSpLocks/>
            <a:endCxn id="18" idx="0"/>
          </p:cNvCxnSpPr>
          <p:nvPr/>
        </p:nvCxnSpPr>
        <p:spPr>
          <a:xfrm flipH="1">
            <a:off x="3950529" y="3850394"/>
            <a:ext cx="182364" cy="2985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49218212-A0EE-4349-AB5A-45922F06C9CA}"/>
              </a:ext>
            </a:extLst>
          </p:cNvPr>
          <p:cNvPicPr>
            <a:picLocks noChangeAspect="1"/>
          </p:cNvPicPr>
          <p:nvPr/>
        </p:nvPicPr>
        <p:blipFill>
          <a:blip r:embed="rId13"/>
          <a:stretch>
            <a:fillRect/>
          </a:stretch>
        </p:blipFill>
        <p:spPr>
          <a:xfrm>
            <a:off x="5267685" y="4506673"/>
            <a:ext cx="869894" cy="489316"/>
          </a:xfrm>
          <a:prstGeom prst="rect">
            <a:avLst/>
          </a:prstGeom>
        </p:spPr>
      </p:pic>
      <p:pic>
        <p:nvPicPr>
          <p:cNvPr id="29" name="Image 28">
            <a:extLst>
              <a:ext uri="{FF2B5EF4-FFF2-40B4-BE49-F238E27FC236}">
                <a16:creationId xmlns:a16="http://schemas.microsoft.com/office/drawing/2014/main" id="{65904087-469A-4511-962A-2CCC62575E33}"/>
              </a:ext>
            </a:extLst>
          </p:cNvPr>
          <p:cNvPicPr>
            <a:picLocks noChangeAspect="1"/>
          </p:cNvPicPr>
          <p:nvPr/>
        </p:nvPicPr>
        <p:blipFill>
          <a:blip r:embed="rId14"/>
          <a:stretch>
            <a:fillRect/>
          </a:stretch>
        </p:blipFill>
        <p:spPr>
          <a:xfrm>
            <a:off x="7696441" y="5608613"/>
            <a:ext cx="808717" cy="808717"/>
          </a:xfrm>
          <a:prstGeom prst="rect">
            <a:avLst/>
          </a:prstGeom>
        </p:spPr>
      </p:pic>
      <p:pic>
        <p:nvPicPr>
          <p:cNvPr id="18" name="Image 17">
            <a:extLst>
              <a:ext uri="{FF2B5EF4-FFF2-40B4-BE49-F238E27FC236}">
                <a16:creationId xmlns:a16="http://schemas.microsoft.com/office/drawing/2014/main" id="{08DB5615-6ED9-4CA9-B706-CF4BFED737C0}"/>
              </a:ext>
            </a:extLst>
          </p:cNvPr>
          <p:cNvPicPr>
            <a:picLocks noChangeAspect="1"/>
          </p:cNvPicPr>
          <p:nvPr/>
        </p:nvPicPr>
        <p:blipFill>
          <a:blip r:embed="rId15"/>
          <a:stretch>
            <a:fillRect/>
          </a:stretch>
        </p:blipFill>
        <p:spPr>
          <a:xfrm>
            <a:off x="3602073" y="4148984"/>
            <a:ext cx="696912" cy="696912"/>
          </a:xfrm>
          <a:prstGeom prst="rect">
            <a:avLst/>
          </a:prstGeom>
        </p:spPr>
      </p:pic>
      <p:pic>
        <p:nvPicPr>
          <p:cNvPr id="49" name="Image 48">
            <a:extLst>
              <a:ext uri="{FF2B5EF4-FFF2-40B4-BE49-F238E27FC236}">
                <a16:creationId xmlns:a16="http://schemas.microsoft.com/office/drawing/2014/main" id="{6470EEEF-6256-4C5A-8137-B3F1CBA349E5}"/>
              </a:ext>
            </a:extLst>
          </p:cNvPr>
          <p:cNvPicPr>
            <a:picLocks noChangeAspect="1"/>
          </p:cNvPicPr>
          <p:nvPr/>
        </p:nvPicPr>
        <p:blipFill>
          <a:blip r:embed="rId16"/>
          <a:stretch>
            <a:fillRect/>
          </a:stretch>
        </p:blipFill>
        <p:spPr>
          <a:xfrm>
            <a:off x="3051085" y="3985672"/>
            <a:ext cx="746188" cy="339177"/>
          </a:xfrm>
          <a:prstGeom prst="rect">
            <a:avLst/>
          </a:prstGeom>
        </p:spPr>
      </p:pic>
      <p:pic>
        <p:nvPicPr>
          <p:cNvPr id="68" name="Image 67">
            <a:extLst>
              <a:ext uri="{FF2B5EF4-FFF2-40B4-BE49-F238E27FC236}">
                <a16:creationId xmlns:a16="http://schemas.microsoft.com/office/drawing/2014/main" id="{69ED7C1A-66D1-46E1-98E4-F0480D8C3C49}"/>
              </a:ext>
            </a:extLst>
          </p:cNvPr>
          <p:cNvPicPr>
            <a:picLocks noChangeAspect="1"/>
          </p:cNvPicPr>
          <p:nvPr/>
        </p:nvPicPr>
        <p:blipFill>
          <a:blip r:embed="rId17"/>
          <a:stretch>
            <a:fillRect/>
          </a:stretch>
        </p:blipFill>
        <p:spPr>
          <a:xfrm>
            <a:off x="4947965" y="4296493"/>
            <a:ext cx="483005" cy="483005"/>
          </a:xfrm>
          <a:prstGeom prst="rect">
            <a:avLst/>
          </a:prstGeom>
        </p:spPr>
      </p:pic>
      <p:pic>
        <p:nvPicPr>
          <p:cNvPr id="71" name="Image 70">
            <a:extLst>
              <a:ext uri="{FF2B5EF4-FFF2-40B4-BE49-F238E27FC236}">
                <a16:creationId xmlns:a16="http://schemas.microsoft.com/office/drawing/2014/main" id="{928AE4E4-92E4-4DA0-AB2F-FA1A0661A64C}"/>
              </a:ext>
            </a:extLst>
          </p:cNvPr>
          <p:cNvPicPr>
            <a:picLocks noChangeAspect="1"/>
          </p:cNvPicPr>
          <p:nvPr/>
        </p:nvPicPr>
        <p:blipFill>
          <a:blip r:embed="rId18">
            <a:duotone>
              <a:schemeClr val="accent1">
                <a:shade val="45000"/>
                <a:satMod val="135000"/>
              </a:schemeClr>
              <a:prstClr val="white"/>
            </a:duotone>
          </a:blip>
          <a:stretch>
            <a:fillRect/>
          </a:stretch>
        </p:blipFill>
        <p:spPr>
          <a:xfrm>
            <a:off x="10830946" y="117288"/>
            <a:ext cx="1256797" cy="1256797"/>
          </a:xfrm>
          <a:prstGeom prst="rect">
            <a:avLst/>
          </a:prstGeom>
        </p:spPr>
      </p:pic>
    </p:spTree>
    <p:extLst>
      <p:ext uri="{BB962C8B-B14F-4D97-AF65-F5344CB8AC3E}">
        <p14:creationId xmlns:p14="http://schemas.microsoft.com/office/powerpoint/2010/main" val="161579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A61162-E299-4399-AEC7-2FD21B217D78}"/>
              </a:ext>
            </a:extLst>
          </p:cNvPr>
          <p:cNvSpPr>
            <a:spLocks noGrp="1"/>
          </p:cNvSpPr>
          <p:nvPr>
            <p:ph type="title"/>
          </p:nvPr>
        </p:nvSpPr>
        <p:spPr>
          <a:xfrm>
            <a:off x="0" y="271459"/>
            <a:ext cx="12192000" cy="970450"/>
          </a:xfrm>
        </p:spPr>
        <p:txBody>
          <a:bodyPr/>
          <a:lstStyle/>
          <a:p>
            <a:r>
              <a:rPr lang="fr-FR" dirty="0"/>
              <a:t> ETUDE FONCTIONNELLE :</a:t>
            </a:r>
          </a:p>
        </p:txBody>
      </p:sp>
      <p:sp>
        <p:nvSpPr>
          <p:cNvPr id="3" name="Espace réservé du contenu 2">
            <a:extLst>
              <a:ext uri="{FF2B5EF4-FFF2-40B4-BE49-F238E27FC236}">
                <a16:creationId xmlns:a16="http://schemas.microsoft.com/office/drawing/2014/main" id="{B878A426-A510-4722-9A87-7DF8D93A7246}"/>
              </a:ext>
            </a:extLst>
          </p:cNvPr>
          <p:cNvSpPr>
            <a:spLocks noGrp="1"/>
          </p:cNvSpPr>
          <p:nvPr>
            <p:ph idx="1"/>
          </p:nvPr>
        </p:nvSpPr>
        <p:spPr>
          <a:xfrm>
            <a:off x="0" y="2222287"/>
            <a:ext cx="12192000" cy="4621017"/>
          </a:xfrm>
        </p:spPr>
        <p:txBody>
          <a:bodyPr/>
          <a:lstStyle/>
          <a:p>
            <a:pPr marL="541338" indent="-541338"/>
            <a:r>
              <a:rPr lang="fr-FR" sz="2800" dirty="0"/>
              <a:t>Administration et Gestion des Utilisateurs </a:t>
            </a:r>
            <a:r>
              <a:rPr lang="fr-FR" sz="2400" dirty="0"/>
              <a:t>(Interfaces Administrators)</a:t>
            </a:r>
          </a:p>
          <a:p>
            <a:pPr marL="541338" indent="-541338"/>
            <a:r>
              <a:rPr lang="fr-FR" sz="2800" dirty="0"/>
              <a:t>Modules Taxis et Chauffeurs de Taxis (Interfaces Taxis Drivers)</a:t>
            </a:r>
          </a:p>
          <a:p>
            <a:pPr marL="541338" indent="-541338"/>
            <a:r>
              <a:rPr lang="fr-FR" sz="2800" dirty="0"/>
              <a:t>Module Clients</a:t>
            </a:r>
          </a:p>
          <a:p>
            <a:pPr marL="541338" indent="-541338"/>
            <a:r>
              <a:rPr lang="fr-FR" sz="2800" dirty="0"/>
              <a:t>Module Courses de Taxis (Inclus dans les interfaces Administrators)</a:t>
            </a:r>
          </a:p>
          <a:p>
            <a:pPr marL="541338" indent="-541338"/>
            <a:r>
              <a:rPr lang="fr-FR" sz="2800" dirty="0"/>
              <a:t>Module des communications Server : </a:t>
            </a:r>
          </a:p>
          <a:p>
            <a:pPr marL="1855788" lvl="4" indent="-541338"/>
            <a:r>
              <a:rPr lang="fr-FR" sz="2000" dirty="0"/>
              <a:t>Serveur de Données (MySQL ou MS SQL Server), API Google Maps, …</a:t>
            </a:r>
          </a:p>
          <a:p>
            <a:endParaRPr lang="fr-FR" dirty="0"/>
          </a:p>
        </p:txBody>
      </p:sp>
      <p:sp>
        <p:nvSpPr>
          <p:cNvPr id="4" name="Rectangle 3">
            <a:extLst>
              <a:ext uri="{FF2B5EF4-FFF2-40B4-BE49-F238E27FC236}">
                <a16:creationId xmlns:a16="http://schemas.microsoft.com/office/drawing/2014/main" id="{D8D93B86-7348-4F4F-8DB3-A05D55DB2F08}"/>
              </a:ext>
            </a:extLst>
          </p:cNvPr>
          <p:cNvSpPr/>
          <p:nvPr/>
        </p:nvSpPr>
        <p:spPr>
          <a:xfrm>
            <a:off x="0" y="14696"/>
            <a:ext cx="2193229"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Etude Fonctionnelle</a:t>
            </a:r>
          </a:p>
        </p:txBody>
      </p:sp>
      <p:sp>
        <p:nvSpPr>
          <p:cNvPr id="5" name="Rectangle 4">
            <a:extLst>
              <a:ext uri="{FF2B5EF4-FFF2-40B4-BE49-F238E27FC236}">
                <a16:creationId xmlns:a16="http://schemas.microsoft.com/office/drawing/2014/main" id="{635EB50D-1D79-4E5E-B64F-D77A8BBE57FF}"/>
              </a:ext>
            </a:extLst>
          </p:cNvPr>
          <p:cNvSpPr/>
          <p:nvPr/>
        </p:nvSpPr>
        <p:spPr>
          <a:xfrm>
            <a:off x="228829" y="1178100"/>
            <a:ext cx="6803036" cy="369332"/>
          </a:xfrm>
          <a:prstGeom prst="rect">
            <a:avLst/>
          </a:prstGeom>
        </p:spPr>
        <p:txBody>
          <a:bodyPr wrap="square">
            <a:spAutoFit/>
          </a:bodyPr>
          <a:lstStyle/>
          <a:p>
            <a:r>
              <a:rPr lang="fr-FR" dirty="0"/>
              <a:t>Les Modules du Système et service Web de la plateforme : </a:t>
            </a:r>
          </a:p>
        </p:txBody>
      </p:sp>
    </p:spTree>
    <p:extLst>
      <p:ext uri="{BB962C8B-B14F-4D97-AF65-F5344CB8AC3E}">
        <p14:creationId xmlns:p14="http://schemas.microsoft.com/office/powerpoint/2010/main" val="656541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33A0A1-503C-4ABB-9603-AE2B18FF2B7D}"/>
              </a:ext>
            </a:extLst>
          </p:cNvPr>
          <p:cNvSpPr>
            <a:spLocks noGrp="1"/>
          </p:cNvSpPr>
          <p:nvPr>
            <p:ph type="title"/>
          </p:nvPr>
        </p:nvSpPr>
        <p:spPr>
          <a:xfrm>
            <a:off x="1893212" y="5486399"/>
            <a:ext cx="9332806" cy="879231"/>
          </a:xfrm>
        </p:spPr>
        <p:txBody>
          <a:bodyPr>
            <a:normAutofit/>
          </a:bodyPr>
          <a:lstStyle/>
          <a:p>
            <a:r>
              <a:rPr lang="fr-FR" sz="4800" b="1" dirty="0">
                <a:effectLst>
                  <a:outerShdw blurRad="38100" dist="38100" dir="2700000" algn="tl">
                    <a:srgbClr val="000000">
                      <a:alpha val="43137"/>
                    </a:srgbClr>
                  </a:outerShdw>
                </a:effectLst>
              </a:rPr>
              <a:t>ETUDES TECHNIQUES DU PROJET</a:t>
            </a:r>
          </a:p>
        </p:txBody>
      </p:sp>
      <p:pic>
        <p:nvPicPr>
          <p:cNvPr id="34" name="Espace réservé pour une image  33">
            <a:extLst>
              <a:ext uri="{FF2B5EF4-FFF2-40B4-BE49-F238E27FC236}">
                <a16:creationId xmlns:a16="http://schemas.microsoft.com/office/drawing/2014/main" id="{2AA23E98-FE5B-4CB1-B3B0-7CF0D99532D7}"/>
              </a:ext>
            </a:extLst>
          </p:cNvPr>
          <p:cNvPicPr>
            <a:picLocks noGrp="1" noChangeAspect="1"/>
          </p:cNvPicPr>
          <p:nvPr>
            <p:ph type="pic" sz="quarter" idx="13"/>
          </p:nvPr>
        </p:nvPicPr>
        <p:blipFill>
          <a:blip r:embed="rId2">
            <a:duotone>
              <a:prstClr val="black"/>
              <a:schemeClr val="accent1">
                <a:tint val="45000"/>
                <a:satMod val="400000"/>
              </a:schemeClr>
            </a:duotone>
          </a:blip>
          <a:srcRect t="8578" b="8578"/>
          <a:stretch>
            <a:fillRect/>
          </a:stretch>
        </p:blipFill>
        <p:spPr>
          <a:xfrm>
            <a:off x="0" y="0"/>
            <a:ext cx="12192000" cy="5367338"/>
          </a:xfrm>
        </p:spPr>
      </p:pic>
    </p:spTree>
    <p:extLst>
      <p:ext uri="{BB962C8B-B14F-4D97-AF65-F5344CB8AC3E}">
        <p14:creationId xmlns:p14="http://schemas.microsoft.com/office/powerpoint/2010/main" val="20137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e 5">
            <a:extLst>
              <a:ext uri="{FF2B5EF4-FFF2-40B4-BE49-F238E27FC236}">
                <a16:creationId xmlns:a16="http://schemas.microsoft.com/office/drawing/2014/main" id="{355AC159-DAF2-4143-9EDF-2476AD1AC3A4}"/>
              </a:ext>
            </a:extLst>
          </p:cNvPr>
          <p:cNvGraphicFramePr/>
          <p:nvPr>
            <p:extLst>
              <p:ext uri="{D42A27DB-BD31-4B8C-83A1-F6EECF244321}">
                <p14:modId xmlns:p14="http://schemas.microsoft.com/office/powerpoint/2010/main" val="3658198997"/>
              </p:ext>
            </p:extLst>
          </p:nvPr>
        </p:nvGraphicFramePr>
        <p:xfrm>
          <a:off x="185182" y="1970468"/>
          <a:ext cx="11771291" cy="4836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itre 1">
            <a:extLst>
              <a:ext uri="{FF2B5EF4-FFF2-40B4-BE49-F238E27FC236}">
                <a16:creationId xmlns:a16="http://schemas.microsoft.com/office/drawing/2014/main" id="{CA78CCDC-C5E7-4C08-AB33-8430DF2B7530}"/>
              </a:ext>
            </a:extLst>
          </p:cNvPr>
          <p:cNvSpPr>
            <a:spLocks noGrp="1"/>
          </p:cNvSpPr>
          <p:nvPr>
            <p:ph type="title"/>
          </p:nvPr>
        </p:nvSpPr>
        <p:spPr>
          <a:xfrm>
            <a:off x="0" y="780852"/>
            <a:ext cx="12192000" cy="636786"/>
          </a:xfrm>
        </p:spPr>
        <p:txBody>
          <a:bodyPr/>
          <a:lstStyle/>
          <a:p>
            <a:r>
              <a:rPr lang="fr-FR" dirty="0"/>
              <a:t> ARBORECENCE DE LA PLATEFORME :</a:t>
            </a:r>
          </a:p>
        </p:txBody>
      </p:sp>
      <p:sp>
        <p:nvSpPr>
          <p:cNvPr id="15" name="Rectangle 14">
            <a:extLst>
              <a:ext uri="{FF2B5EF4-FFF2-40B4-BE49-F238E27FC236}">
                <a16:creationId xmlns:a16="http://schemas.microsoft.com/office/drawing/2014/main" id="{BB963278-6F5F-4A69-8B6D-E36A468C28CB}"/>
              </a:ext>
            </a:extLst>
          </p:cNvPr>
          <p:cNvSpPr/>
          <p:nvPr/>
        </p:nvSpPr>
        <p:spPr>
          <a:xfrm>
            <a:off x="0" y="0"/>
            <a:ext cx="2077813"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Etudes Techniques</a:t>
            </a:r>
          </a:p>
        </p:txBody>
      </p:sp>
    </p:spTree>
    <p:extLst>
      <p:ext uri="{BB962C8B-B14F-4D97-AF65-F5344CB8AC3E}">
        <p14:creationId xmlns:p14="http://schemas.microsoft.com/office/powerpoint/2010/main" val="104402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AB7D1909-D690-43A7-8922-180D7CF1B04D}"/>
              </a:ext>
            </a:extLst>
          </p:cNvPr>
          <p:cNvPicPr>
            <a:picLocks noChangeAspect="1"/>
          </p:cNvPicPr>
          <p:nvPr/>
        </p:nvPicPr>
        <p:blipFill>
          <a:blip r:embed="rId2"/>
          <a:stretch>
            <a:fillRect/>
          </a:stretch>
        </p:blipFill>
        <p:spPr>
          <a:xfrm>
            <a:off x="160745" y="5167381"/>
            <a:ext cx="1577949" cy="1416978"/>
          </a:xfrm>
          <a:prstGeom prst="rect">
            <a:avLst/>
          </a:prstGeom>
        </p:spPr>
      </p:pic>
      <p:pic>
        <p:nvPicPr>
          <p:cNvPr id="16" name="Image 15">
            <a:extLst>
              <a:ext uri="{FF2B5EF4-FFF2-40B4-BE49-F238E27FC236}">
                <a16:creationId xmlns:a16="http://schemas.microsoft.com/office/drawing/2014/main" id="{799BD5C2-57C6-4B26-A7BF-FF2D83F1D68A}"/>
              </a:ext>
            </a:extLst>
          </p:cNvPr>
          <p:cNvPicPr>
            <a:picLocks noChangeAspect="1"/>
          </p:cNvPicPr>
          <p:nvPr/>
        </p:nvPicPr>
        <p:blipFill>
          <a:blip r:embed="rId3"/>
          <a:stretch>
            <a:fillRect/>
          </a:stretch>
        </p:blipFill>
        <p:spPr>
          <a:xfrm>
            <a:off x="2079349" y="5034776"/>
            <a:ext cx="1624659" cy="1624659"/>
          </a:xfrm>
          <a:prstGeom prst="rect">
            <a:avLst/>
          </a:prstGeom>
        </p:spPr>
      </p:pic>
      <p:pic>
        <p:nvPicPr>
          <p:cNvPr id="20" name="Image 19">
            <a:extLst>
              <a:ext uri="{FF2B5EF4-FFF2-40B4-BE49-F238E27FC236}">
                <a16:creationId xmlns:a16="http://schemas.microsoft.com/office/drawing/2014/main" id="{D0CC7866-D205-4C81-90E8-8CAC208A6930}"/>
              </a:ext>
            </a:extLst>
          </p:cNvPr>
          <p:cNvPicPr>
            <a:picLocks noChangeAspect="1"/>
          </p:cNvPicPr>
          <p:nvPr/>
        </p:nvPicPr>
        <p:blipFill>
          <a:blip r:embed="rId4"/>
          <a:stretch>
            <a:fillRect/>
          </a:stretch>
        </p:blipFill>
        <p:spPr>
          <a:xfrm>
            <a:off x="5560145" y="5086603"/>
            <a:ext cx="3761534" cy="1736091"/>
          </a:xfrm>
          <a:prstGeom prst="rect">
            <a:avLst/>
          </a:prstGeom>
        </p:spPr>
      </p:pic>
      <p:sp>
        <p:nvSpPr>
          <p:cNvPr id="13" name="Titre 1">
            <a:extLst>
              <a:ext uri="{FF2B5EF4-FFF2-40B4-BE49-F238E27FC236}">
                <a16:creationId xmlns:a16="http://schemas.microsoft.com/office/drawing/2014/main" id="{A2A06293-2F3A-41CF-9327-8FCBF5040254}"/>
              </a:ext>
            </a:extLst>
          </p:cNvPr>
          <p:cNvSpPr>
            <a:spLocks noGrp="1"/>
          </p:cNvSpPr>
          <p:nvPr>
            <p:ph type="title"/>
          </p:nvPr>
        </p:nvSpPr>
        <p:spPr>
          <a:xfrm>
            <a:off x="0" y="902042"/>
            <a:ext cx="12191999" cy="577379"/>
          </a:xfrm>
        </p:spPr>
        <p:txBody>
          <a:bodyPr/>
          <a:lstStyle/>
          <a:p>
            <a:r>
              <a:rPr lang="fr-FR" sz="3500" dirty="0"/>
              <a:t> Les Outils et Technologies à Utiliser En Générale:</a:t>
            </a:r>
            <a:endParaRPr lang="fr-MA" sz="3500" dirty="0"/>
          </a:p>
        </p:txBody>
      </p:sp>
      <p:pic>
        <p:nvPicPr>
          <p:cNvPr id="8" name="Image 7">
            <a:extLst>
              <a:ext uri="{FF2B5EF4-FFF2-40B4-BE49-F238E27FC236}">
                <a16:creationId xmlns:a16="http://schemas.microsoft.com/office/drawing/2014/main" id="{B7CE6A89-AA9D-42EC-A2DE-23335D2690BD}"/>
              </a:ext>
            </a:extLst>
          </p:cNvPr>
          <p:cNvPicPr>
            <a:picLocks noChangeAspect="1"/>
          </p:cNvPicPr>
          <p:nvPr/>
        </p:nvPicPr>
        <p:blipFill>
          <a:blip r:embed="rId5"/>
          <a:stretch>
            <a:fillRect/>
          </a:stretch>
        </p:blipFill>
        <p:spPr>
          <a:xfrm>
            <a:off x="4652867" y="2247812"/>
            <a:ext cx="3416785" cy="2362462"/>
          </a:xfrm>
          <a:prstGeom prst="rect">
            <a:avLst/>
          </a:prstGeom>
        </p:spPr>
      </p:pic>
      <p:pic>
        <p:nvPicPr>
          <p:cNvPr id="17" name="Image 16">
            <a:extLst>
              <a:ext uri="{FF2B5EF4-FFF2-40B4-BE49-F238E27FC236}">
                <a16:creationId xmlns:a16="http://schemas.microsoft.com/office/drawing/2014/main" id="{959B2A2F-4727-4135-9C80-598D3D6E506B}"/>
              </a:ext>
            </a:extLst>
          </p:cNvPr>
          <p:cNvPicPr>
            <a:picLocks noChangeAspect="1"/>
          </p:cNvPicPr>
          <p:nvPr/>
        </p:nvPicPr>
        <p:blipFill>
          <a:blip r:embed="rId6">
            <a:duotone>
              <a:schemeClr val="accent1">
                <a:shade val="45000"/>
                <a:satMod val="135000"/>
              </a:schemeClr>
              <a:prstClr val="white"/>
            </a:duotone>
          </a:blip>
          <a:stretch>
            <a:fillRect/>
          </a:stretch>
        </p:blipFill>
        <p:spPr>
          <a:xfrm>
            <a:off x="-236333" y="2270339"/>
            <a:ext cx="3416784" cy="2277856"/>
          </a:xfrm>
          <a:prstGeom prst="rect">
            <a:avLst/>
          </a:prstGeom>
        </p:spPr>
      </p:pic>
      <p:pic>
        <p:nvPicPr>
          <p:cNvPr id="19" name="Image 18">
            <a:extLst>
              <a:ext uri="{FF2B5EF4-FFF2-40B4-BE49-F238E27FC236}">
                <a16:creationId xmlns:a16="http://schemas.microsoft.com/office/drawing/2014/main" id="{A93B7122-6116-4E15-B8AA-474DF785FA8C}"/>
              </a:ext>
            </a:extLst>
          </p:cNvPr>
          <p:cNvPicPr>
            <a:picLocks noChangeAspect="1"/>
          </p:cNvPicPr>
          <p:nvPr/>
        </p:nvPicPr>
        <p:blipFill>
          <a:blip r:embed="rId7">
            <a:duotone>
              <a:prstClr val="black"/>
              <a:schemeClr val="accent1">
                <a:tint val="45000"/>
                <a:satMod val="400000"/>
              </a:schemeClr>
            </a:duotone>
          </a:blip>
          <a:stretch>
            <a:fillRect/>
          </a:stretch>
        </p:blipFill>
        <p:spPr>
          <a:xfrm>
            <a:off x="2290460" y="2778332"/>
            <a:ext cx="1779982" cy="1779982"/>
          </a:xfrm>
          <a:prstGeom prst="rect">
            <a:avLst/>
          </a:prstGeom>
        </p:spPr>
      </p:pic>
      <p:sp>
        <p:nvSpPr>
          <p:cNvPr id="10" name="Rectangle 9">
            <a:extLst>
              <a:ext uri="{FF2B5EF4-FFF2-40B4-BE49-F238E27FC236}">
                <a16:creationId xmlns:a16="http://schemas.microsoft.com/office/drawing/2014/main" id="{5F6FEA02-ADAD-4BC6-9478-A4C8B31D45EB}"/>
              </a:ext>
            </a:extLst>
          </p:cNvPr>
          <p:cNvSpPr/>
          <p:nvPr/>
        </p:nvSpPr>
        <p:spPr>
          <a:xfrm>
            <a:off x="0" y="0"/>
            <a:ext cx="2077813"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Etudes Techniques</a:t>
            </a:r>
          </a:p>
        </p:txBody>
      </p:sp>
      <p:pic>
        <p:nvPicPr>
          <p:cNvPr id="3" name="Image 2">
            <a:extLst>
              <a:ext uri="{FF2B5EF4-FFF2-40B4-BE49-F238E27FC236}">
                <a16:creationId xmlns:a16="http://schemas.microsoft.com/office/drawing/2014/main" id="{B2C53BB4-6EE7-4FB2-9175-C244B057431D}"/>
              </a:ext>
            </a:extLst>
          </p:cNvPr>
          <p:cNvPicPr>
            <a:picLocks noChangeAspect="1"/>
          </p:cNvPicPr>
          <p:nvPr/>
        </p:nvPicPr>
        <p:blipFill>
          <a:blip r:embed="rId8"/>
          <a:stretch>
            <a:fillRect/>
          </a:stretch>
        </p:blipFill>
        <p:spPr>
          <a:xfrm>
            <a:off x="8381998" y="2270339"/>
            <a:ext cx="3810001" cy="2456207"/>
          </a:xfrm>
          <a:prstGeom prst="rect">
            <a:avLst/>
          </a:prstGeom>
        </p:spPr>
      </p:pic>
      <p:pic>
        <p:nvPicPr>
          <p:cNvPr id="15" name="Image 14">
            <a:extLst>
              <a:ext uri="{FF2B5EF4-FFF2-40B4-BE49-F238E27FC236}">
                <a16:creationId xmlns:a16="http://schemas.microsoft.com/office/drawing/2014/main" id="{04E3F813-C413-43CB-906A-EA25FA24BA4E}"/>
              </a:ext>
            </a:extLst>
          </p:cNvPr>
          <p:cNvPicPr>
            <a:picLocks noChangeAspect="1"/>
          </p:cNvPicPr>
          <p:nvPr/>
        </p:nvPicPr>
        <p:blipFill>
          <a:blip r:embed="rId9"/>
          <a:stretch>
            <a:fillRect/>
          </a:stretch>
        </p:blipFill>
        <p:spPr>
          <a:xfrm>
            <a:off x="8652077" y="3498442"/>
            <a:ext cx="782221" cy="632316"/>
          </a:xfrm>
          <a:prstGeom prst="rect">
            <a:avLst/>
          </a:prstGeom>
        </p:spPr>
      </p:pic>
      <p:pic>
        <p:nvPicPr>
          <p:cNvPr id="7" name="Image 6">
            <a:extLst>
              <a:ext uri="{FF2B5EF4-FFF2-40B4-BE49-F238E27FC236}">
                <a16:creationId xmlns:a16="http://schemas.microsoft.com/office/drawing/2014/main" id="{763CB1C4-5CF0-44A8-81F2-2E3481A6748A}"/>
              </a:ext>
            </a:extLst>
          </p:cNvPr>
          <p:cNvPicPr>
            <a:picLocks noChangeAspect="1"/>
          </p:cNvPicPr>
          <p:nvPr/>
        </p:nvPicPr>
        <p:blipFill>
          <a:blip r:embed="rId10"/>
          <a:stretch>
            <a:fillRect/>
          </a:stretch>
        </p:blipFill>
        <p:spPr>
          <a:xfrm>
            <a:off x="9331015" y="4726546"/>
            <a:ext cx="2440024" cy="2064636"/>
          </a:xfrm>
          <a:prstGeom prst="rect">
            <a:avLst/>
          </a:prstGeom>
        </p:spPr>
      </p:pic>
      <p:pic>
        <p:nvPicPr>
          <p:cNvPr id="18" name="Image 17">
            <a:extLst>
              <a:ext uri="{FF2B5EF4-FFF2-40B4-BE49-F238E27FC236}">
                <a16:creationId xmlns:a16="http://schemas.microsoft.com/office/drawing/2014/main" id="{BC9889BB-AA47-424E-B8E6-F7227F33CCE9}"/>
              </a:ext>
            </a:extLst>
          </p:cNvPr>
          <p:cNvPicPr>
            <a:picLocks noChangeAspect="1"/>
          </p:cNvPicPr>
          <p:nvPr/>
        </p:nvPicPr>
        <p:blipFill>
          <a:blip r:embed="rId11"/>
          <a:stretch>
            <a:fillRect/>
          </a:stretch>
        </p:blipFill>
        <p:spPr>
          <a:xfrm>
            <a:off x="9749673" y="-205088"/>
            <a:ext cx="2701488" cy="1486668"/>
          </a:xfrm>
          <a:prstGeom prst="rect">
            <a:avLst/>
          </a:prstGeom>
        </p:spPr>
      </p:pic>
      <p:pic>
        <p:nvPicPr>
          <p:cNvPr id="4" name="Image 3">
            <a:extLst>
              <a:ext uri="{FF2B5EF4-FFF2-40B4-BE49-F238E27FC236}">
                <a16:creationId xmlns:a16="http://schemas.microsoft.com/office/drawing/2014/main" id="{C7B05BC8-D94D-4349-AEE1-A38A201AF9A3}"/>
              </a:ext>
            </a:extLst>
          </p:cNvPr>
          <p:cNvPicPr>
            <a:picLocks noChangeAspect="1"/>
          </p:cNvPicPr>
          <p:nvPr/>
        </p:nvPicPr>
        <p:blipFill>
          <a:blip r:embed="rId12"/>
          <a:stretch>
            <a:fillRect/>
          </a:stretch>
        </p:blipFill>
        <p:spPr>
          <a:xfrm>
            <a:off x="3935486" y="5045600"/>
            <a:ext cx="1624659" cy="1624659"/>
          </a:xfrm>
          <a:prstGeom prst="rect">
            <a:avLst/>
          </a:prstGeom>
        </p:spPr>
      </p:pic>
    </p:spTree>
    <p:extLst>
      <p:ext uri="{BB962C8B-B14F-4D97-AF65-F5344CB8AC3E}">
        <p14:creationId xmlns:p14="http://schemas.microsoft.com/office/powerpoint/2010/main" val="187949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79D6FD6-01CE-4A4A-B525-9EE957E7AD5D}"/>
              </a:ext>
            </a:extLst>
          </p:cNvPr>
          <p:cNvSpPr/>
          <p:nvPr/>
        </p:nvSpPr>
        <p:spPr>
          <a:xfrm>
            <a:off x="8438430" y="1109848"/>
            <a:ext cx="3753570" cy="574815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F9260667-2181-43A7-A048-3A16E52014EF}"/>
              </a:ext>
            </a:extLst>
          </p:cNvPr>
          <p:cNvPicPr>
            <a:picLocks noChangeAspect="1"/>
          </p:cNvPicPr>
          <p:nvPr/>
        </p:nvPicPr>
        <p:blipFill>
          <a:blip r:embed="rId2">
            <a:duotone>
              <a:prstClr val="black"/>
              <a:schemeClr val="accent1">
                <a:tint val="45000"/>
                <a:satMod val="400000"/>
              </a:schemeClr>
            </a:duotone>
          </a:blip>
          <a:stretch>
            <a:fillRect/>
          </a:stretch>
        </p:blipFill>
        <p:spPr>
          <a:xfrm>
            <a:off x="8847148" y="1963758"/>
            <a:ext cx="1300639" cy="127229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 4" descr="Une image contenant personne, homme, intérieur, mur&#10;&#10;Description générée avec un niveau de confiance très élevé">
            <a:extLst>
              <a:ext uri="{FF2B5EF4-FFF2-40B4-BE49-F238E27FC236}">
                <a16:creationId xmlns:a16="http://schemas.microsoft.com/office/drawing/2014/main" id="{0D7E7CBC-350A-463B-8B67-73132B6AC52E}"/>
              </a:ext>
            </a:extLst>
          </p:cNvPr>
          <p:cNvPicPr>
            <a:picLocks noChangeAspect="1"/>
          </p:cNvPicPr>
          <p:nvPr/>
        </p:nvPicPr>
        <p:blipFill>
          <a:blip r:embed="rId3">
            <a:duotone>
              <a:prstClr val="black"/>
              <a:schemeClr val="accent1">
                <a:tint val="45000"/>
                <a:satMod val="400000"/>
              </a:schemeClr>
            </a:duotone>
          </a:blip>
          <a:stretch>
            <a:fillRect/>
          </a:stretch>
        </p:blipFill>
        <p:spPr>
          <a:xfrm>
            <a:off x="10556505" y="1963758"/>
            <a:ext cx="1300639" cy="127229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Ellipse 5">
            <a:extLst>
              <a:ext uri="{FF2B5EF4-FFF2-40B4-BE49-F238E27FC236}">
                <a16:creationId xmlns:a16="http://schemas.microsoft.com/office/drawing/2014/main" id="{C865BDE8-6190-4247-96E1-25DE43126C66}"/>
              </a:ext>
            </a:extLst>
          </p:cNvPr>
          <p:cNvSpPr/>
          <p:nvPr/>
        </p:nvSpPr>
        <p:spPr>
          <a:xfrm>
            <a:off x="5364023" y="5046009"/>
            <a:ext cx="180109" cy="17418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a:extLst>
              <a:ext uri="{FF2B5EF4-FFF2-40B4-BE49-F238E27FC236}">
                <a16:creationId xmlns:a16="http://schemas.microsoft.com/office/drawing/2014/main" id="{5654ED8E-4B89-452C-9D03-236B86BDB4B9}"/>
              </a:ext>
            </a:extLst>
          </p:cNvPr>
          <p:cNvCxnSpPr>
            <a:cxnSpLocks/>
          </p:cNvCxnSpPr>
          <p:nvPr/>
        </p:nvCxnSpPr>
        <p:spPr>
          <a:xfrm>
            <a:off x="4523498" y="5015345"/>
            <a:ext cx="821077" cy="137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5CCFCBA-87E4-4871-B4B9-CC3B7EFAF55E}"/>
              </a:ext>
            </a:extLst>
          </p:cNvPr>
          <p:cNvCxnSpPr>
            <a:cxnSpLocks/>
          </p:cNvCxnSpPr>
          <p:nvPr/>
        </p:nvCxnSpPr>
        <p:spPr>
          <a:xfrm flipH="1" flipV="1">
            <a:off x="5081339" y="4841296"/>
            <a:ext cx="289613" cy="238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724162B-4544-4646-A54C-400CF36F9B83}"/>
              </a:ext>
            </a:extLst>
          </p:cNvPr>
          <p:cNvCxnSpPr>
            <a:cxnSpLocks/>
          </p:cNvCxnSpPr>
          <p:nvPr/>
        </p:nvCxnSpPr>
        <p:spPr>
          <a:xfrm flipV="1">
            <a:off x="5498308" y="4882860"/>
            <a:ext cx="123358" cy="196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F9D282B4-6AA7-4C7A-838D-C141B3165E99}"/>
              </a:ext>
            </a:extLst>
          </p:cNvPr>
          <p:cNvCxnSpPr>
            <a:cxnSpLocks/>
          </p:cNvCxnSpPr>
          <p:nvPr/>
        </p:nvCxnSpPr>
        <p:spPr>
          <a:xfrm flipV="1">
            <a:off x="5454078" y="4882861"/>
            <a:ext cx="792016" cy="270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62442A0-2638-4889-8032-D0E98213B9A7}"/>
              </a:ext>
            </a:extLst>
          </p:cNvPr>
          <p:cNvSpPr/>
          <p:nvPr/>
        </p:nvSpPr>
        <p:spPr>
          <a:xfrm>
            <a:off x="8438430" y="1684936"/>
            <a:ext cx="3753570" cy="180449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E03A5FB5-5F06-4C67-B0A8-21652B1E84EA}"/>
              </a:ext>
            </a:extLst>
          </p:cNvPr>
          <p:cNvSpPr/>
          <p:nvPr/>
        </p:nvSpPr>
        <p:spPr>
          <a:xfrm>
            <a:off x="8438429" y="1072818"/>
            <a:ext cx="3753569" cy="633811"/>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EQUIPE DE DÉVELOPPEMENT</a:t>
            </a:r>
          </a:p>
        </p:txBody>
      </p:sp>
      <p:sp>
        <p:nvSpPr>
          <p:cNvPr id="25" name="Rectangle 24">
            <a:extLst>
              <a:ext uri="{FF2B5EF4-FFF2-40B4-BE49-F238E27FC236}">
                <a16:creationId xmlns:a16="http://schemas.microsoft.com/office/drawing/2014/main" id="{8F8E6A12-25BE-48F1-98FA-C999ABE033F8}"/>
              </a:ext>
            </a:extLst>
          </p:cNvPr>
          <p:cNvSpPr/>
          <p:nvPr/>
        </p:nvSpPr>
        <p:spPr>
          <a:xfrm>
            <a:off x="8438429" y="3520929"/>
            <a:ext cx="3753570" cy="47610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RÔLES ASSUMÉS</a:t>
            </a:r>
          </a:p>
        </p:txBody>
      </p:sp>
      <p:sp>
        <p:nvSpPr>
          <p:cNvPr id="26" name="Rectangle 25">
            <a:extLst>
              <a:ext uri="{FF2B5EF4-FFF2-40B4-BE49-F238E27FC236}">
                <a16:creationId xmlns:a16="http://schemas.microsoft.com/office/drawing/2014/main" id="{37E95553-17EE-4852-82A1-B5D98861DFEF}"/>
              </a:ext>
            </a:extLst>
          </p:cNvPr>
          <p:cNvSpPr/>
          <p:nvPr/>
        </p:nvSpPr>
        <p:spPr>
          <a:xfrm>
            <a:off x="8438429" y="3983924"/>
            <a:ext cx="3753570" cy="2874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buFont typeface="Courier New" panose="02070309020205020404" pitchFamily="49" charset="0"/>
              <a:buChar char="o"/>
            </a:pPr>
            <a:r>
              <a:rPr lang="fr-FR" sz="1400" b="1" dirty="0">
                <a:effectLst>
                  <a:outerShdw blurRad="38100" dist="38100" dir="2700000" algn="tl">
                    <a:srgbClr val="000000">
                      <a:alpha val="43137"/>
                    </a:srgbClr>
                  </a:outerShdw>
                </a:effectLst>
              </a:rPr>
              <a:t>Concepteurs SI</a:t>
            </a:r>
          </a:p>
          <a:p>
            <a:pPr marL="179388" indent="-179388">
              <a:buFont typeface="Courier New" panose="02070309020205020404" pitchFamily="49" charset="0"/>
              <a:buChar char="o"/>
            </a:pPr>
            <a:r>
              <a:rPr lang="fr-FR" sz="1400" b="1" dirty="0">
                <a:effectLst>
                  <a:outerShdw blurRad="38100" dist="38100" dir="2700000" algn="tl">
                    <a:srgbClr val="000000">
                      <a:alpha val="43137"/>
                    </a:srgbClr>
                  </a:outerShdw>
                </a:effectLst>
              </a:rPr>
              <a:t>Concepteurs de Bases de Données</a:t>
            </a:r>
          </a:p>
          <a:p>
            <a:pPr marL="179388" indent="-179388">
              <a:buFont typeface="Courier New" panose="02070309020205020404" pitchFamily="49" charset="0"/>
              <a:buChar char="o"/>
            </a:pPr>
            <a:r>
              <a:rPr lang="fr-FR" sz="1400" b="1" dirty="0">
                <a:effectLst>
                  <a:outerShdw blurRad="38100" dist="38100" dir="2700000" algn="tl">
                    <a:srgbClr val="000000">
                      <a:alpha val="43137"/>
                    </a:srgbClr>
                  </a:outerShdw>
                </a:effectLst>
              </a:rPr>
              <a:t>Développeurs Front-End</a:t>
            </a:r>
          </a:p>
          <a:p>
            <a:pPr marL="179388" indent="-179388">
              <a:buFont typeface="Courier New" panose="02070309020205020404" pitchFamily="49" charset="0"/>
              <a:buChar char="o"/>
            </a:pPr>
            <a:r>
              <a:rPr lang="fr-FR" sz="1400" b="1" dirty="0">
                <a:effectLst>
                  <a:outerShdw blurRad="38100" dist="38100" dir="2700000" algn="tl">
                    <a:srgbClr val="000000">
                      <a:alpha val="43137"/>
                    </a:srgbClr>
                  </a:outerShdw>
                </a:effectLst>
              </a:rPr>
              <a:t>Web Designers</a:t>
            </a:r>
          </a:p>
          <a:p>
            <a:pPr marL="179388" indent="-179388">
              <a:buFont typeface="Courier New" panose="02070309020205020404" pitchFamily="49" charset="0"/>
              <a:buChar char="o"/>
            </a:pPr>
            <a:r>
              <a:rPr lang="fr-FR" sz="1400" b="1" dirty="0">
                <a:effectLst>
                  <a:outerShdw blurRad="38100" dist="38100" dir="2700000" algn="tl">
                    <a:srgbClr val="000000">
                      <a:alpha val="43137"/>
                    </a:srgbClr>
                  </a:outerShdw>
                </a:effectLst>
              </a:rPr>
              <a:t>Développeurs Back-End</a:t>
            </a:r>
          </a:p>
          <a:p>
            <a:pPr marL="179388" indent="-179388">
              <a:buFont typeface="Courier New" panose="02070309020205020404" pitchFamily="49" charset="0"/>
              <a:buChar char="o"/>
            </a:pPr>
            <a:r>
              <a:rPr lang="fr-FR" sz="1400" b="1" dirty="0">
                <a:effectLst>
                  <a:outerShdw blurRad="38100" dist="38100" dir="2700000" algn="tl">
                    <a:srgbClr val="000000">
                      <a:alpha val="43137"/>
                    </a:srgbClr>
                  </a:outerShdw>
                </a:effectLst>
              </a:rPr>
              <a:t>Développeurs ASP.Net </a:t>
            </a:r>
          </a:p>
        </p:txBody>
      </p:sp>
      <p:pic>
        <p:nvPicPr>
          <p:cNvPr id="3" name="Image 2">
            <a:extLst>
              <a:ext uri="{FF2B5EF4-FFF2-40B4-BE49-F238E27FC236}">
                <a16:creationId xmlns:a16="http://schemas.microsoft.com/office/drawing/2014/main" id="{13684D1A-95A2-4863-AE39-7B6E4F13F2B7}"/>
              </a:ext>
            </a:extLst>
          </p:cNvPr>
          <p:cNvPicPr>
            <a:picLocks noChangeAspect="1"/>
          </p:cNvPicPr>
          <p:nvPr/>
        </p:nvPicPr>
        <p:blipFill>
          <a:blip r:embed="rId4"/>
          <a:stretch>
            <a:fillRect/>
          </a:stretch>
        </p:blipFill>
        <p:spPr>
          <a:xfrm>
            <a:off x="0" y="1031253"/>
            <a:ext cx="8438429" cy="5826746"/>
          </a:xfrm>
          <a:prstGeom prst="rect">
            <a:avLst/>
          </a:prstGeom>
        </p:spPr>
      </p:pic>
      <p:sp>
        <p:nvSpPr>
          <p:cNvPr id="27" name="Titre 26">
            <a:extLst>
              <a:ext uri="{FF2B5EF4-FFF2-40B4-BE49-F238E27FC236}">
                <a16:creationId xmlns:a16="http://schemas.microsoft.com/office/drawing/2014/main" id="{8E81961D-3306-42B8-9616-273ED8668E0F}"/>
              </a:ext>
            </a:extLst>
          </p:cNvPr>
          <p:cNvSpPr>
            <a:spLocks noGrp="1"/>
          </p:cNvSpPr>
          <p:nvPr>
            <p:ph type="title"/>
          </p:nvPr>
        </p:nvSpPr>
        <p:spPr>
          <a:xfrm>
            <a:off x="258133" y="195319"/>
            <a:ext cx="10571998" cy="633811"/>
          </a:xfrm>
        </p:spPr>
        <p:txBody>
          <a:bodyPr/>
          <a:lstStyle/>
          <a:p>
            <a:r>
              <a:rPr lang="fr-FR" sz="3600" dirty="0"/>
              <a:t>Présentation du Contexte de Développement :</a:t>
            </a:r>
          </a:p>
        </p:txBody>
      </p:sp>
    </p:spTree>
    <p:extLst>
      <p:ext uri="{BB962C8B-B14F-4D97-AF65-F5344CB8AC3E}">
        <p14:creationId xmlns:p14="http://schemas.microsoft.com/office/powerpoint/2010/main" val="2695332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A2A06293-2F3A-41CF-9327-8FCBF5040254}"/>
              </a:ext>
            </a:extLst>
          </p:cNvPr>
          <p:cNvSpPr>
            <a:spLocks noGrp="1"/>
          </p:cNvSpPr>
          <p:nvPr>
            <p:ph type="title"/>
          </p:nvPr>
        </p:nvSpPr>
        <p:spPr>
          <a:xfrm>
            <a:off x="0" y="902042"/>
            <a:ext cx="12191999" cy="577379"/>
          </a:xfrm>
        </p:spPr>
        <p:txBody>
          <a:bodyPr/>
          <a:lstStyle/>
          <a:p>
            <a:r>
              <a:rPr lang="fr-FR" sz="3500" dirty="0"/>
              <a:t> Les Outils et Technologies liés à </a:t>
            </a:r>
            <a:r>
              <a:rPr lang="fr-FR" sz="3500" dirty="0" err="1"/>
              <a:t>l’ASP.Net</a:t>
            </a:r>
            <a:r>
              <a:rPr lang="fr-FR" sz="3500" dirty="0"/>
              <a:t> (1) :</a:t>
            </a:r>
            <a:endParaRPr lang="fr-MA" sz="3500" dirty="0"/>
          </a:p>
        </p:txBody>
      </p:sp>
      <p:sp>
        <p:nvSpPr>
          <p:cNvPr id="10" name="Rectangle 9">
            <a:extLst>
              <a:ext uri="{FF2B5EF4-FFF2-40B4-BE49-F238E27FC236}">
                <a16:creationId xmlns:a16="http://schemas.microsoft.com/office/drawing/2014/main" id="{5F6FEA02-ADAD-4BC6-9478-A4C8B31D45EB}"/>
              </a:ext>
            </a:extLst>
          </p:cNvPr>
          <p:cNvSpPr/>
          <p:nvPr/>
        </p:nvSpPr>
        <p:spPr>
          <a:xfrm>
            <a:off x="0" y="0"/>
            <a:ext cx="2077813"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Etudes Techniques</a:t>
            </a:r>
          </a:p>
        </p:txBody>
      </p:sp>
      <p:pic>
        <p:nvPicPr>
          <p:cNvPr id="4" name="Image 3">
            <a:extLst>
              <a:ext uri="{FF2B5EF4-FFF2-40B4-BE49-F238E27FC236}">
                <a16:creationId xmlns:a16="http://schemas.microsoft.com/office/drawing/2014/main" id="{433A110A-7863-4AB9-9497-34ADF3F86526}"/>
              </a:ext>
            </a:extLst>
          </p:cNvPr>
          <p:cNvPicPr>
            <a:picLocks noChangeAspect="1"/>
          </p:cNvPicPr>
          <p:nvPr/>
        </p:nvPicPr>
        <p:blipFill>
          <a:blip r:embed="rId2"/>
          <a:stretch>
            <a:fillRect/>
          </a:stretch>
        </p:blipFill>
        <p:spPr>
          <a:xfrm>
            <a:off x="-1" y="2228045"/>
            <a:ext cx="12192000" cy="4629955"/>
          </a:xfrm>
          <a:prstGeom prst="rect">
            <a:avLst/>
          </a:prstGeom>
        </p:spPr>
      </p:pic>
      <p:sp>
        <p:nvSpPr>
          <p:cNvPr id="6" name="Hexagone 5">
            <a:extLst>
              <a:ext uri="{FF2B5EF4-FFF2-40B4-BE49-F238E27FC236}">
                <a16:creationId xmlns:a16="http://schemas.microsoft.com/office/drawing/2014/main" id="{E497BE11-3479-4D44-9F4D-A5124AC36E40}"/>
              </a:ext>
            </a:extLst>
          </p:cNvPr>
          <p:cNvSpPr/>
          <p:nvPr/>
        </p:nvSpPr>
        <p:spPr>
          <a:xfrm rot="19909269">
            <a:off x="9074673" y="3012136"/>
            <a:ext cx="2062712" cy="1830999"/>
          </a:xfrm>
          <a:prstGeom prst="hexagon">
            <a:avLst/>
          </a:prstGeom>
          <a:solidFill>
            <a:schemeClr val="bg1"/>
          </a:solidFill>
          <a:ln w="76200">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0799E090-5A21-427D-B63E-0E51256A57FA}"/>
              </a:ext>
            </a:extLst>
          </p:cNvPr>
          <p:cNvPicPr>
            <a:picLocks noChangeAspect="1"/>
          </p:cNvPicPr>
          <p:nvPr/>
        </p:nvPicPr>
        <p:blipFill>
          <a:blip r:embed="rId3"/>
          <a:stretch>
            <a:fillRect/>
          </a:stretch>
        </p:blipFill>
        <p:spPr>
          <a:xfrm>
            <a:off x="8612506" y="3628620"/>
            <a:ext cx="2987046" cy="914402"/>
          </a:xfrm>
          <a:prstGeom prst="rect">
            <a:avLst/>
          </a:prstGeom>
        </p:spPr>
      </p:pic>
      <p:pic>
        <p:nvPicPr>
          <p:cNvPr id="11" name="Image 10">
            <a:extLst>
              <a:ext uri="{FF2B5EF4-FFF2-40B4-BE49-F238E27FC236}">
                <a16:creationId xmlns:a16="http://schemas.microsoft.com/office/drawing/2014/main" id="{A4EC2DC0-8D30-42DC-AE94-E184985A27B1}"/>
              </a:ext>
            </a:extLst>
          </p:cNvPr>
          <p:cNvPicPr>
            <a:picLocks noChangeAspect="1"/>
          </p:cNvPicPr>
          <p:nvPr/>
        </p:nvPicPr>
        <p:blipFill>
          <a:blip r:embed="rId4"/>
          <a:stretch>
            <a:fillRect/>
          </a:stretch>
        </p:blipFill>
        <p:spPr>
          <a:xfrm>
            <a:off x="9231171" y="3159267"/>
            <a:ext cx="1034610" cy="619489"/>
          </a:xfrm>
          <a:prstGeom prst="rect">
            <a:avLst/>
          </a:prstGeom>
        </p:spPr>
      </p:pic>
    </p:spTree>
    <p:extLst>
      <p:ext uri="{BB962C8B-B14F-4D97-AF65-F5344CB8AC3E}">
        <p14:creationId xmlns:p14="http://schemas.microsoft.com/office/powerpoint/2010/main" val="1159566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6FEA02-ADAD-4BC6-9478-A4C8B31D45EB}"/>
              </a:ext>
            </a:extLst>
          </p:cNvPr>
          <p:cNvSpPr/>
          <p:nvPr/>
        </p:nvSpPr>
        <p:spPr>
          <a:xfrm>
            <a:off x="0" y="0"/>
            <a:ext cx="2077813"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Etudes Techniques</a:t>
            </a:r>
          </a:p>
        </p:txBody>
      </p:sp>
      <p:pic>
        <p:nvPicPr>
          <p:cNvPr id="26" name="Image 25">
            <a:extLst>
              <a:ext uri="{FF2B5EF4-FFF2-40B4-BE49-F238E27FC236}">
                <a16:creationId xmlns:a16="http://schemas.microsoft.com/office/drawing/2014/main" id="{107DDE1E-D0D0-443B-8D2D-6555C3A86B58}"/>
              </a:ext>
            </a:extLst>
          </p:cNvPr>
          <p:cNvPicPr>
            <a:picLocks noChangeAspect="1"/>
          </p:cNvPicPr>
          <p:nvPr/>
        </p:nvPicPr>
        <p:blipFill>
          <a:blip r:embed="rId2"/>
          <a:stretch>
            <a:fillRect/>
          </a:stretch>
        </p:blipFill>
        <p:spPr>
          <a:xfrm>
            <a:off x="4002484" y="1880316"/>
            <a:ext cx="7936233" cy="5042079"/>
          </a:xfrm>
          <a:prstGeom prst="rect">
            <a:avLst/>
          </a:prstGeom>
        </p:spPr>
      </p:pic>
      <p:sp>
        <p:nvSpPr>
          <p:cNvPr id="5" name="Rectangle 4">
            <a:extLst>
              <a:ext uri="{FF2B5EF4-FFF2-40B4-BE49-F238E27FC236}">
                <a16:creationId xmlns:a16="http://schemas.microsoft.com/office/drawing/2014/main" id="{0B1232B0-43B6-4E93-94D4-7E860554FD2A}"/>
              </a:ext>
            </a:extLst>
          </p:cNvPr>
          <p:cNvSpPr/>
          <p:nvPr/>
        </p:nvSpPr>
        <p:spPr>
          <a:xfrm>
            <a:off x="4155570" y="3183650"/>
            <a:ext cx="1109249" cy="619489"/>
          </a:xfrm>
          <a:prstGeom prst="rect">
            <a:avLst/>
          </a:prstGeom>
          <a:solidFill>
            <a:srgbClr val="FF6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8" name="Image 27">
            <a:extLst>
              <a:ext uri="{FF2B5EF4-FFF2-40B4-BE49-F238E27FC236}">
                <a16:creationId xmlns:a16="http://schemas.microsoft.com/office/drawing/2014/main" id="{16ACBEAB-86CC-4020-8FA8-A36FA38CEF1A}"/>
              </a:ext>
            </a:extLst>
          </p:cNvPr>
          <p:cNvPicPr>
            <a:picLocks noChangeAspect="1"/>
          </p:cNvPicPr>
          <p:nvPr/>
        </p:nvPicPr>
        <p:blipFill>
          <a:blip r:embed="rId3"/>
          <a:stretch>
            <a:fillRect/>
          </a:stretch>
        </p:blipFill>
        <p:spPr>
          <a:xfrm>
            <a:off x="4851595" y="2590891"/>
            <a:ext cx="606322" cy="513042"/>
          </a:xfrm>
          <a:prstGeom prst="rect">
            <a:avLst/>
          </a:prstGeom>
        </p:spPr>
      </p:pic>
      <p:sp>
        <p:nvSpPr>
          <p:cNvPr id="29" name="Rectangle 28">
            <a:extLst>
              <a:ext uri="{FF2B5EF4-FFF2-40B4-BE49-F238E27FC236}">
                <a16:creationId xmlns:a16="http://schemas.microsoft.com/office/drawing/2014/main" id="{9F9B1560-6071-4CFE-BAFD-B3F00FBF7391}"/>
              </a:ext>
            </a:extLst>
          </p:cNvPr>
          <p:cNvSpPr/>
          <p:nvPr/>
        </p:nvSpPr>
        <p:spPr>
          <a:xfrm>
            <a:off x="8355900" y="2641255"/>
            <a:ext cx="1303254" cy="619489"/>
          </a:xfrm>
          <a:prstGeom prst="rect">
            <a:avLst/>
          </a:prstGeom>
          <a:solidFill>
            <a:srgbClr val="00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a:extLst>
              <a:ext uri="{FF2B5EF4-FFF2-40B4-BE49-F238E27FC236}">
                <a16:creationId xmlns:a16="http://schemas.microsoft.com/office/drawing/2014/main" id="{25DEB390-3EBB-4187-8EEC-A50BF700A182}"/>
              </a:ext>
            </a:extLst>
          </p:cNvPr>
          <p:cNvPicPr>
            <a:picLocks noChangeAspect="1"/>
          </p:cNvPicPr>
          <p:nvPr/>
        </p:nvPicPr>
        <p:blipFill>
          <a:blip r:embed="rId4"/>
          <a:stretch>
            <a:fillRect/>
          </a:stretch>
        </p:blipFill>
        <p:spPr>
          <a:xfrm>
            <a:off x="8191141" y="2641255"/>
            <a:ext cx="1632772" cy="685765"/>
          </a:xfrm>
          <a:prstGeom prst="rect">
            <a:avLst/>
          </a:prstGeom>
        </p:spPr>
      </p:pic>
      <p:pic>
        <p:nvPicPr>
          <p:cNvPr id="11" name="Image 10">
            <a:extLst>
              <a:ext uri="{FF2B5EF4-FFF2-40B4-BE49-F238E27FC236}">
                <a16:creationId xmlns:a16="http://schemas.microsoft.com/office/drawing/2014/main" id="{B7BF4FC3-6B49-440A-A43E-1E711D1AE1FC}"/>
              </a:ext>
            </a:extLst>
          </p:cNvPr>
          <p:cNvPicPr>
            <a:picLocks noChangeAspect="1"/>
          </p:cNvPicPr>
          <p:nvPr/>
        </p:nvPicPr>
        <p:blipFill>
          <a:blip r:embed="rId5"/>
          <a:stretch>
            <a:fillRect/>
          </a:stretch>
        </p:blipFill>
        <p:spPr>
          <a:xfrm>
            <a:off x="250153" y="3493394"/>
            <a:ext cx="3893845" cy="3290341"/>
          </a:xfrm>
          <a:prstGeom prst="rect">
            <a:avLst/>
          </a:prstGeom>
        </p:spPr>
      </p:pic>
      <p:pic>
        <p:nvPicPr>
          <p:cNvPr id="18" name="Image 17">
            <a:extLst>
              <a:ext uri="{FF2B5EF4-FFF2-40B4-BE49-F238E27FC236}">
                <a16:creationId xmlns:a16="http://schemas.microsoft.com/office/drawing/2014/main" id="{778311AE-54E5-48A4-8878-D3F850320A9F}"/>
              </a:ext>
            </a:extLst>
          </p:cNvPr>
          <p:cNvPicPr>
            <a:picLocks noChangeAspect="1"/>
          </p:cNvPicPr>
          <p:nvPr/>
        </p:nvPicPr>
        <p:blipFill>
          <a:blip r:embed="rId6"/>
          <a:stretch>
            <a:fillRect/>
          </a:stretch>
        </p:blipFill>
        <p:spPr>
          <a:xfrm>
            <a:off x="4252451" y="3056369"/>
            <a:ext cx="1034610" cy="619489"/>
          </a:xfrm>
          <a:prstGeom prst="rect">
            <a:avLst/>
          </a:prstGeom>
        </p:spPr>
      </p:pic>
      <p:pic>
        <p:nvPicPr>
          <p:cNvPr id="20" name="Image 19">
            <a:extLst>
              <a:ext uri="{FF2B5EF4-FFF2-40B4-BE49-F238E27FC236}">
                <a16:creationId xmlns:a16="http://schemas.microsoft.com/office/drawing/2014/main" id="{11269AE2-C04A-4CF8-8972-5274184C6172}"/>
              </a:ext>
            </a:extLst>
          </p:cNvPr>
          <p:cNvPicPr>
            <a:picLocks noChangeAspect="1"/>
          </p:cNvPicPr>
          <p:nvPr/>
        </p:nvPicPr>
        <p:blipFill>
          <a:blip r:embed="rId7"/>
          <a:stretch>
            <a:fillRect/>
          </a:stretch>
        </p:blipFill>
        <p:spPr>
          <a:xfrm>
            <a:off x="6592302" y="2705374"/>
            <a:ext cx="1010973" cy="685765"/>
          </a:xfrm>
          <a:prstGeom prst="rect">
            <a:avLst/>
          </a:prstGeom>
        </p:spPr>
      </p:pic>
      <p:pic>
        <p:nvPicPr>
          <p:cNvPr id="34" name="Image 33">
            <a:extLst>
              <a:ext uri="{FF2B5EF4-FFF2-40B4-BE49-F238E27FC236}">
                <a16:creationId xmlns:a16="http://schemas.microsoft.com/office/drawing/2014/main" id="{9D7FFBD1-3C8F-4158-A330-F053BC6D368C}"/>
              </a:ext>
            </a:extLst>
          </p:cNvPr>
          <p:cNvPicPr>
            <a:picLocks noChangeAspect="1"/>
          </p:cNvPicPr>
          <p:nvPr/>
        </p:nvPicPr>
        <p:blipFill>
          <a:blip r:embed="rId8"/>
          <a:stretch>
            <a:fillRect/>
          </a:stretch>
        </p:blipFill>
        <p:spPr>
          <a:xfrm>
            <a:off x="234287" y="2554782"/>
            <a:ext cx="3474264" cy="938612"/>
          </a:xfrm>
          <a:prstGeom prst="rect">
            <a:avLst/>
          </a:prstGeom>
        </p:spPr>
      </p:pic>
      <p:sp>
        <p:nvSpPr>
          <p:cNvPr id="15" name="Titre 1">
            <a:extLst>
              <a:ext uri="{FF2B5EF4-FFF2-40B4-BE49-F238E27FC236}">
                <a16:creationId xmlns:a16="http://schemas.microsoft.com/office/drawing/2014/main" id="{6A019F4F-9DD8-434F-9BBD-323556B805F7}"/>
              </a:ext>
            </a:extLst>
          </p:cNvPr>
          <p:cNvSpPr>
            <a:spLocks noGrp="1"/>
          </p:cNvSpPr>
          <p:nvPr>
            <p:ph type="title"/>
          </p:nvPr>
        </p:nvSpPr>
        <p:spPr>
          <a:xfrm>
            <a:off x="0" y="902042"/>
            <a:ext cx="12191999" cy="577379"/>
          </a:xfrm>
        </p:spPr>
        <p:txBody>
          <a:bodyPr/>
          <a:lstStyle/>
          <a:p>
            <a:r>
              <a:rPr lang="fr-FR" sz="3500" dirty="0"/>
              <a:t> Les Outils et Technologies liés à </a:t>
            </a:r>
            <a:r>
              <a:rPr lang="fr-FR" sz="3500" dirty="0" err="1"/>
              <a:t>l’ASP.Net</a:t>
            </a:r>
            <a:r>
              <a:rPr lang="fr-FR" sz="3500" dirty="0"/>
              <a:t> (2) :</a:t>
            </a:r>
            <a:endParaRPr lang="fr-MA" sz="3500" dirty="0"/>
          </a:p>
        </p:txBody>
      </p:sp>
    </p:spTree>
    <p:extLst>
      <p:ext uri="{BB962C8B-B14F-4D97-AF65-F5344CB8AC3E}">
        <p14:creationId xmlns:p14="http://schemas.microsoft.com/office/powerpoint/2010/main" val="1994813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6FEA02-ADAD-4BC6-9478-A4C8B31D45EB}"/>
              </a:ext>
            </a:extLst>
          </p:cNvPr>
          <p:cNvSpPr/>
          <p:nvPr/>
        </p:nvSpPr>
        <p:spPr>
          <a:xfrm>
            <a:off x="0" y="0"/>
            <a:ext cx="2077813"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Etudes Techniques</a:t>
            </a:r>
          </a:p>
        </p:txBody>
      </p:sp>
      <p:pic>
        <p:nvPicPr>
          <p:cNvPr id="11" name="Image 10">
            <a:extLst>
              <a:ext uri="{FF2B5EF4-FFF2-40B4-BE49-F238E27FC236}">
                <a16:creationId xmlns:a16="http://schemas.microsoft.com/office/drawing/2014/main" id="{B7BF4FC3-6B49-440A-A43E-1E711D1AE1FC}"/>
              </a:ext>
            </a:extLst>
          </p:cNvPr>
          <p:cNvPicPr>
            <a:picLocks noChangeAspect="1"/>
          </p:cNvPicPr>
          <p:nvPr/>
        </p:nvPicPr>
        <p:blipFill>
          <a:blip r:embed="rId2"/>
          <a:stretch>
            <a:fillRect/>
          </a:stretch>
        </p:blipFill>
        <p:spPr>
          <a:xfrm>
            <a:off x="250153" y="3493394"/>
            <a:ext cx="3893845" cy="3290341"/>
          </a:xfrm>
          <a:prstGeom prst="rect">
            <a:avLst/>
          </a:prstGeom>
        </p:spPr>
      </p:pic>
      <p:sp>
        <p:nvSpPr>
          <p:cNvPr id="15" name="Titre 1">
            <a:extLst>
              <a:ext uri="{FF2B5EF4-FFF2-40B4-BE49-F238E27FC236}">
                <a16:creationId xmlns:a16="http://schemas.microsoft.com/office/drawing/2014/main" id="{6A019F4F-9DD8-434F-9BBD-323556B805F7}"/>
              </a:ext>
            </a:extLst>
          </p:cNvPr>
          <p:cNvSpPr>
            <a:spLocks noGrp="1"/>
          </p:cNvSpPr>
          <p:nvPr>
            <p:ph type="title"/>
          </p:nvPr>
        </p:nvSpPr>
        <p:spPr>
          <a:xfrm>
            <a:off x="0" y="902042"/>
            <a:ext cx="12191999" cy="577379"/>
          </a:xfrm>
        </p:spPr>
        <p:txBody>
          <a:bodyPr/>
          <a:lstStyle/>
          <a:p>
            <a:r>
              <a:rPr lang="fr-FR" sz="3500" dirty="0"/>
              <a:t> </a:t>
            </a:r>
            <a:r>
              <a:rPr lang="fr-FR" sz="2000" dirty="0"/>
              <a:t>Les Outils et Technologies de </a:t>
            </a:r>
            <a:r>
              <a:rPr lang="fr-FR" sz="3400" dirty="0"/>
              <a:t>Développement</a:t>
            </a:r>
            <a:r>
              <a:rPr lang="fr-FR" sz="3200" dirty="0"/>
              <a:t> </a:t>
            </a:r>
            <a:r>
              <a:rPr lang="fr-FR" sz="2000" dirty="0"/>
              <a:t>et de </a:t>
            </a:r>
            <a:r>
              <a:rPr lang="fr-FR" sz="3400" dirty="0"/>
              <a:t>Déploiement</a:t>
            </a:r>
            <a:r>
              <a:rPr lang="fr-FR" sz="3200" dirty="0"/>
              <a:t> </a:t>
            </a:r>
            <a:r>
              <a:rPr lang="fr-FR" sz="3500" dirty="0"/>
              <a:t>:</a:t>
            </a:r>
            <a:endParaRPr lang="fr-MA" sz="3500" dirty="0"/>
          </a:p>
        </p:txBody>
      </p:sp>
      <p:pic>
        <p:nvPicPr>
          <p:cNvPr id="3" name="Image 2">
            <a:extLst>
              <a:ext uri="{FF2B5EF4-FFF2-40B4-BE49-F238E27FC236}">
                <a16:creationId xmlns:a16="http://schemas.microsoft.com/office/drawing/2014/main" id="{DA9A422E-7CB1-447A-B797-809F159AC3FB}"/>
              </a:ext>
            </a:extLst>
          </p:cNvPr>
          <p:cNvPicPr>
            <a:picLocks noChangeAspect="1"/>
          </p:cNvPicPr>
          <p:nvPr/>
        </p:nvPicPr>
        <p:blipFill>
          <a:blip r:embed="rId3"/>
          <a:stretch>
            <a:fillRect/>
          </a:stretch>
        </p:blipFill>
        <p:spPr>
          <a:xfrm>
            <a:off x="2777307" y="1999137"/>
            <a:ext cx="8319903" cy="823958"/>
          </a:xfrm>
          <a:prstGeom prst="rect">
            <a:avLst/>
          </a:prstGeom>
        </p:spPr>
      </p:pic>
      <p:pic>
        <p:nvPicPr>
          <p:cNvPr id="16" name="Image 15">
            <a:extLst>
              <a:ext uri="{FF2B5EF4-FFF2-40B4-BE49-F238E27FC236}">
                <a16:creationId xmlns:a16="http://schemas.microsoft.com/office/drawing/2014/main" id="{4808EE42-DE84-4109-B58D-7FE749BB2F0E}"/>
              </a:ext>
            </a:extLst>
          </p:cNvPr>
          <p:cNvPicPr>
            <a:picLocks noChangeAspect="1"/>
          </p:cNvPicPr>
          <p:nvPr/>
        </p:nvPicPr>
        <p:blipFill>
          <a:blip r:embed="rId4"/>
          <a:stretch>
            <a:fillRect/>
          </a:stretch>
        </p:blipFill>
        <p:spPr>
          <a:xfrm>
            <a:off x="10258759" y="2067101"/>
            <a:ext cx="1122188" cy="706563"/>
          </a:xfrm>
          <a:prstGeom prst="rect">
            <a:avLst/>
          </a:prstGeom>
        </p:spPr>
      </p:pic>
      <p:pic>
        <p:nvPicPr>
          <p:cNvPr id="8" name="Image 7">
            <a:extLst>
              <a:ext uri="{FF2B5EF4-FFF2-40B4-BE49-F238E27FC236}">
                <a16:creationId xmlns:a16="http://schemas.microsoft.com/office/drawing/2014/main" id="{07A25072-773A-4897-BC66-A5FA3E3E458A}"/>
              </a:ext>
            </a:extLst>
          </p:cNvPr>
          <p:cNvPicPr>
            <a:picLocks noChangeAspect="1"/>
          </p:cNvPicPr>
          <p:nvPr/>
        </p:nvPicPr>
        <p:blipFill>
          <a:blip r:embed="rId5"/>
          <a:stretch>
            <a:fillRect/>
          </a:stretch>
        </p:blipFill>
        <p:spPr>
          <a:xfrm>
            <a:off x="4325381" y="3081415"/>
            <a:ext cx="4904509" cy="823958"/>
          </a:xfrm>
          <a:prstGeom prst="rect">
            <a:avLst/>
          </a:prstGeom>
        </p:spPr>
      </p:pic>
      <p:cxnSp>
        <p:nvCxnSpPr>
          <p:cNvPr id="12" name="Connecteur droit 11">
            <a:extLst>
              <a:ext uri="{FF2B5EF4-FFF2-40B4-BE49-F238E27FC236}">
                <a16:creationId xmlns:a16="http://schemas.microsoft.com/office/drawing/2014/main" id="{A94DBA23-F962-4210-A3CD-A8F46330F25B}"/>
              </a:ext>
            </a:extLst>
          </p:cNvPr>
          <p:cNvCxnSpPr>
            <a:cxnSpLocks/>
          </p:cNvCxnSpPr>
          <p:nvPr/>
        </p:nvCxnSpPr>
        <p:spPr>
          <a:xfrm>
            <a:off x="10124672" y="2102642"/>
            <a:ext cx="0" cy="651755"/>
          </a:xfrm>
          <a:prstGeom prst="line">
            <a:avLst/>
          </a:prstGeom>
          <a:ln w="12700">
            <a:solidFill>
              <a:srgbClr val="AAC2DF"/>
            </a:solidFill>
          </a:ln>
        </p:spPr>
        <p:style>
          <a:lnRef idx="1">
            <a:schemeClr val="accent1"/>
          </a:lnRef>
          <a:fillRef idx="0">
            <a:schemeClr val="accent1"/>
          </a:fillRef>
          <a:effectRef idx="0">
            <a:schemeClr val="accent1"/>
          </a:effectRef>
          <a:fontRef idx="minor">
            <a:schemeClr val="tx1"/>
          </a:fontRef>
        </p:style>
      </p:cxnSp>
      <p:pic>
        <p:nvPicPr>
          <p:cNvPr id="27" name="Image 26">
            <a:extLst>
              <a:ext uri="{FF2B5EF4-FFF2-40B4-BE49-F238E27FC236}">
                <a16:creationId xmlns:a16="http://schemas.microsoft.com/office/drawing/2014/main" id="{C6D3CA1D-AAB6-40B6-B4CB-DDC5D875A5C1}"/>
              </a:ext>
            </a:extLst>
          </p:cNvPr>
          <p:cNvPicPr>
            <a:picLocks noChangeAspect="1"/>
          </p:cNvPicPr>
          <p:nvPr/>
        </p:nvPicPr>
        <p:blipFill>
          <a:blip r:embed="rId6"/>
          <a:stretch>
            <a:fillRect/>
          </a:stretch>
        </p:blipFill>
        <p:spPr>
          <a:xfrm>
            <a:off x="10039257" y="-162884"/>
            <a:ext cx="2411904" cy="1327306"/>
          </a:xfrm>
          <a:prstGeom prst="rect">
            <a:avLst/>
          </a:prstGeom>
        </p:spPr>
      </p:pic>
      <p:sp>
        <p:nvSpPr>
          <p:cNvPr id="21" name="ZoneTexte 20">
            <a:extLst>
              <a:ext uri="{FF2B5EF4-FFF2-40B4-BE49-F238E27FC236}">
                <a16:creationId xmlns:a16="http://schemas.microsoft.com/office/drawing/2014/main" id="{72BF2E5D-C1F9-42DA-A3D3-70621E75761B}"/>
              </a:ext>
            </a:extLst>
          </p:cNvPr>
          <p:cNvSpPr txBox="1"/>
          <p:nvPr/>
        </p:nvSpPr>
        <p:spPr>
          <a:xfrm>
            <a:off x="5377385" y="3720707"/>
            <a:ext cx="4923143" cy="369332"/>
          </a:xfrm>
          <a:prstGeom prst="rect">
            <a:avLst/>
          </a:prstGeom>
          <a:noFill/>
        </p:spPr>
        <p:txBody>
          <a:bodyPr wrap="none" rtlCol="0">
            <a:spAutoFit/>
          </a:bodyPr>
          <a:lstStyle/>
          <a:p>
            <a:r>
              <a:rPr lang="fr-FR" b="1" dirty="0">
                <a:effectLst>
                  <a:outerShdw blurRad="38100" dist="38100" dir="2700000" algn="tl">
                    <a:srgbClr val="000000">
                      <a:alpha val="43137"/>
                    </a:srgbClr>
                  </a:outerShdw>
                </a:effectLst>
              </a:rPr>
              <a:t>MicroSoft VisualStudio 2017 </a:t>
            </a:r>
            <a:r>
              <a:rPr lang="fr-FR" dirty="0"/>
              <a:t>(</a:t>
            </a:r>
            <a:r>
              <a:rPr lang="fr-FR" sz="1600" dirty="0">
                <a:effectLst>
                  <a:outerShdw blurRad="38100" dist="38100" dir="2700000" algn="tl">
                    <a:srgbClr val="000000">
                      <a:alpha val="43137"/>
                    </a:srgbClr>
                  </a:outerShdw>
                </a:effectLst>
              </a:rPr>
              <a:t>Entreprise Ed.</a:t>
            </a:r>
            <a:r>
              <a:rPr lang="fr-FR" dirty="0"/>
              <a:t>)</a:t>
            </a:r>
          </a:p>
        </p:txBody>
      </p:sp>
      <p:pic>
        <p:nvPicPr>
          <p:cNvPr id="23" name="Image 22">
            <a:extLst>
              <a:ext uri="{FF2B5EF4-FFF2-40B4-BE49-F238E27FC236}">
                <a16:creationId xmlns:a16="http://schemas.microsoft.com/office/drawing/2014/main" id="{927631CA-41B5-46BB-ADB0-B9220B032BA7}"/>
              </a:ext>
            </a:extLst>
          </p:cNvPr>
          <p:cNvPicPr>
            <a:picLocks noChangeAspect="1"/>
          </p:cNvPicPr>
          <p:nvPr/>
        </p:nvPicPr>
        <p:blipFill>
          <a:blip r:embed="rId7"/>
          <a:stretch>
            <a:fillRect/>
          </a:stretch>
        </p:blipFill>
        <p:spPr>
          <a:xfrm>
            <a:off x="4281803" y="3905373"/>
            <a:ext cx="3557154" cy="1778577"/>
          </a:xfrm>
          <a:prstGeom prst="rect">
            <a:avLst/>
          </a:prstGeom>
        </p:spPr>
      </p:pic>
      <p:sp>
        <p:nvSpPr>
          <p:cNvPr id="31" name="ZoneTexte 30">
            <a:extLst>
              <a:ext uri="{FF2B5EF4-FFF2-40B4-BE49-F238E27FC236}">
                <a16:creationId xmlns:a16="http://schemas.microsoft.com/office/drawing/2014/main" id="{33F1E4FA-16F8-4206-9909-218AEE72DBEB}"/>
              </a:ext>
            </a:extLst>
          </p:cNvPr>
          <p:cNvSpPr txBox="1"/>
          <p:nvPr/>
        </p:nvSpPr>
        <p:spPr>
          <a:xfrm>
            <a:off x="5377385" y="5178644"/>
            <a:ext cx="4818948" cy="369332"/>
          </a:xfrm>
          <a:prstGeom prst="rect">
            <a:avLst/>
          </a:prstGeom>
          <a:noFill/>
        </p:spPr>
        <p:txBody>
          <a:bodyPr wrap="none" rtlCol="0">
            <a:spAutoFit/>
          </a:bodyPr>
          <a:lstStyle/>
          <a:p>
            <a:r>
              <a:rPr lang="fr-FR" b="1" dirty="0">
                <a:effectLst>
                  <a:outerShdw blurRad="38100" dist="38100" dir="2700000" algn="tl">
                    <a:srgbClr val="000000">
                      <a:alpha val="43137"/>
                    </a:srgbClr>
                  </a:outerShdw>
                </a:effectLst>
              </a:rPr>
              <a:t>MicroSoft SQL Server 2017 </a:t>
            </a:r>
            <a:r>
              <a:rPr lang="fr-FR" dirty="0"/>
              <a:t>(</a:t>
            </a:r>
            <a:r>
              <a:rPr lang="fr-FR" sz="1600" dirty="0" err="1">
                <a:effectLst>
                  <a:outerShdw blurRad="38100" dist="38100" dir="2700000" algn="tl">
                    <a:srgbClr val="000000">
                      <a:alpha val="43137"/>
                    </a:srgbClr>
                  </a:outerShdw>
                </a:effectLst>
              </a:rPr>
              <a:t>Developper</a:t>
            </a:r>
            <a:r>
              <a:rPr lang="fr-FR" sz="1600" dirty="0">
                <a:effectLst>
                  <a:outerShdw blurRad="38100" dist="38100" dir="2700000" algn="tl">
                    <a:srgbClr val="000000">
                      <a:alpha val="43137"/>
                    </a:srgbClr>
                  </a:outerShdw>
                </a:effectLst>
              </a:rPr>
              <a:t> Ed.</a:t>
            </a:r>
            <a:r>
              <a:rPr lang="fr-FR" dirty="0"/>
              <a:t>)</a:t>
            </a:r>
          </a:p>
        </p:txBody>
      </p:sp>
      <p:pic>
        <p:nvPicPr>
          <p:cNvPr id="25" name="Image 24">
            <a:extLst>
              <a:ext uri="{FF2B5EF4-FFF2-40B4-BE49-F238E27FC236}">
                <a16:creationId xmlns:a16="http://schemas.microsoft.com/office/drawing/2014/main" id="{E438B8CB-4C6C-42CD-9721-D7E1ABAC6F18}"/>
              </a:ext>
            </a:extLst>
          </p:cNvPr>
          <p:cNvPicPr>
            <a:picLocks noChangeAspect="1"/>
          </p:cNvPicPr>
          <p:nvPr/>
        </p:nvPicPr>
        <p:blipFill>
          <a:blip r:embed="rId8"/>
          <a:stretch>
            <a:fillRect/>
          </a:stretch>
        </p:blipFill>
        <p:spPr>
          <a:xfrm>
            <a:off x="5408351" y="5683245"/>
            <a:ext cx="2382563" cy="1082983"/>
          </a:xfrm>
          <a:prstGeom prst="rect">
            <a:avLst/>
          </a:prstGeom>
        </p:spPr>
      </p:pic>
      <p:pic>
        <p:nvPicPr>
          <p:cNvPr id="42" name="Image 41">
            <a:extLst>
              <a:ext uri="{FF2B5EF4-FFF2-40B4-BE49-F238E27FC236}">
                <a16:creationId xmlns:a16="http://schemas.microsoft.com/office/drawing/2014/main" id="{6751E0F5-E2B4-4B02-A4C4-B409941B8599}"/>
              </a:ext>
            </a:extLst>
          </p:cNvPr>
          <p:cNvPicPr>
            <a:picLocks noChangeAspect="1"/>
          </p:cNvPicPr>
          <p:nvPr/>
        </p:nvPicPr>
        <p:blipFill>
          <a:blip r:embed="rId9"/>
          <a:stretch>
            <a:fillRect/>
          </a:stretch>
        </p:blipFill>
        <p:spPr>
          <a:xfrm>
            <a:off x="4281803" y="5683245"/>
            <a:ext cx="1042140" cy="1042140"/>
          </a:xfrm>
          <a:prstGeom prst="rect">
            <a:avLst/>
          </a:prstGeom>
        </p:spPr>
      </p:pic>
      <p:sp>
        <p:nvSpPr>
          <p:cNvPr id="43" name="ZoneTexte 42">
            <a:extLst>
              <a:ext uri="{FF2B5EF4-FFF2-40B4-BE49-F238E27FC236}">
                <a16:creationId xmlns:a16="http://schemas.microsoft.com/office/drawing/2014/main" id="{1BB9CC24-5494-407A-82BF-DF1F5994AA20}"/>
              </a:ext>
            </a:extLst>
          </p:cNvPr>
          <p:cNvSpPr txBox="1"/>
          <p:nvPr/>
        </p:nvSpPr>
        <p:spPr>
          <a:xfrm>
            <a:off x="7106869" y="6334734"/>
            <a:ext cx="4834978" cy="369332"/>
          </a:xfrm>
          <a:prstGeom prst="rect">
            <a:avLst/>
          </a:prstGeom>
          <a:noFill/>
        </p:spPr>
        <p:txBody>
          <a:bodyPr wrap="none" rtlCol="0">
            <a:spAutoFit/>
          </a:bodyPr>
          <a:lstStyle/>
          <a:p>
            <a:r>
              <a:rPr lang="fr-FR" dirty="0">
                <a:effectLst>
                  <a:outerShdw blurRad="38100" dist="38100" dir="2700000" algn="tl">
                    <a:srgbClr val="000000">
                      <a:alpha val="43137"/>
                    </a:srgbClr>
                  </a:outerShdw>
                </a:effectLst>
              </a:rPr>
              <a:t>(MicroSoft IIS 10 sur Microsoft Windows 10)</a:t>
            </a:r>
            <a:endParaRPr lang="fr-FR" dirty="0"/>
          </a:p>
        </p:txBody>
      </p:sp>
      <p:pic>
        <p:nvPicPr>
          <p:cNvPr id="44" name="Image 43">
            <a:extLst>
              <a:ext uri="{FF2B5EF4-FFF2-40B4-BE49-F238E27FC236}">
                <a16:creationId xmlns:a16="http://schemas.microsoft.com/office/drawing/2014/main" id="{71776800-EBF5-4448-B26C-9919980D46D7}"/>
              </a:ext>
            </a:extLst>
          </p:cNvPr>
          <p:cNvPicPr>
            <a:picLocks noChangeAspect="1"/>
          </p:cNvPicPr>
          <p:nvPr/>
        </p:nvPicPr>
        <p:blipFill>
          <a:blip r:embed="rId10"/>
          <a:stretch>
            <a:fillRect/>
          </a:stretch>
        </p:blipFill>
        <p:spPr>
          <a:xfrm>
            <a:off x="1655119" y="2070177"/>
            <a:ext cx="838451" cy="752918"/>
          </a:xfrm>
          <a:prstGeom prst="rect">
            <a:avLst/>
          </a:prstGeom>
        </p:spPr>
      </p:pic>
      <p:cxnSp>
        <p:nvCxnSpPr>
          <p:cNvPr id="45" name="Connecteur droit 44">
            <a:extLst>
              <a:ext uri="{FF2B5EF4-FFF2-40B4-BE49-F238E27FC236}">
                <a16:creationId xmlns:a16="http://schemas.microsoft.com/office/drawing/2014/main" id="{84743101-F482-4D94-AE7E-728A42478051}"/>
              </a:ext>
            </a:extLst>
          </p:cNvPr>
          <p:cNvCxnSpPr>
            <a:cxnSpLocks/>
          </p:cNvCxnSpPr>
          <p:nvPr/>
        </p:nvCxnSpPr>
        <p:spPr>
          <a:xfrm>
            <a:off x="2650209" y="2085238"/>
            <a:ext cx="0" cy="651755"/>
          </a:xfrm>
          <a:prstGeom prst="line">
            <a:avLst/>
          </a:prstGeom>
          <a:ln w="12700">
            <a:solidFill>
              <a:srgbClr val="AAC2DF"/>
            </a:solidFill>
          </a:ln>
        </p:spPr>
        <p:style>
          <a:lnRef idx="1">
            <a:schemeClr val="accent1"/>
          </a:lnRef>
          <a:fillRef idx="0">
            <a:schemeClr val="accent1"/>
          </a:fillRef>
          <a:effectRef idx="0">
            <a:schemeClr val="accent1"/>
          </a:effectRef>
          <a:fontRef idx="minor">
            <a:schemeClr val="tx1"/>
          </a:fontRef>
        </p:style>
      </p:cxnSp>
      <p:pic>
        <p:nvPicPr>
          <p:cNvPr id="47" name="Image 46">
            <a:extLst>
              <a:ext uri="{FF2B5EF4-FFF2-40B4-BE49-F238E27FC236}">
                <a16:creationId xmlns:a16="http://schemas.microsoft.com/office/drawing/2014/main" id="{B25B2E14-B715-4F64-AC6E-C7767929FB1D}"/>
              </a:ext>
            </a:extLst>
          </p:cNvPr>
          <p:cNvPicPr>
            <a:picLocks noChangeAspect="1"/>
          </p:cNvPicPr>
          <p:nvPr/>
        </p:nvPicPr>
        <p:blipFill>
          <a:blip r:embed="rId11"/>
          <a:stretch>
            <a:fillRect/>
          </a:stretch>
        </p:blipFill>
        <p:spPr>
          <a:xfrm>
            <a:off x="532932" y="1990921"/>
            <a:ext cx="838450" cy="838450"/>
          </a:xfrm>
          <a:prstGeom prst="rect">
            <a:avLst/>
          </a:prstGeom>
        </p:spPr>
      </p:pic>
      <p:cxnSp>
        <p:nvCxnSpPr>
          <p:cNvPr id="48" name="Connecteur droit 47">
            <a:extLst>
              <a:ext uri="{FF2B5EF4-FFF2-40B4-BE49-F238E27FC236}">
                <a16:creationId xmlns:a16="http://schemas.microsoft.com/office/drawing/2014/main" id="{E622CF7C-92F4-4DF6-BA35-D7CAE30F6E5C}"/>
              </a:ext>
            </a:extLst>
          </p:cNvPr>
          <p:cNvCxnSpPr>
            <a:cxnSpLocks/>
          </p:cNvCxnSpPr>
          <p:nvPr/>
        </p:nvCxnSpPr>
        <p:spPr>
          <a:xfrm>
            <a:off x="1460939" y="2102642"/>
            <a:ext cx="0" cy="651755"/>
          </a:xfrm>
          <a:prstGeom prst="line">
            <a:avLst/>
          </a:prstGeom>
          <a:ln w="12700">
            <a:solidFill>
              <a:srgbClr val="AAC2DF"/>
            </a:solidFill>
          </a:ln>
        </p:spPr>
        <p:style>
          <a:lnRef idx="1">
            <a:schemeClr val="accent1"/>
          </a:lnRef>
          <a:fillRef idx="0">
            <a:schemeClr val="accent1"/>
          </a:fillRef>
          <a:effectRef idx="0">
            <a:schemeClr val="accent1"/>
          </a:effectRef>
          <a:fontRef idx="minor">
            <a:schemeClr val="tx1"/>
          </a:fontRef>
        </p:style>
      </p:cxnSp>
      <p:pic>
        <p:nvPicPr>
          <p:cNvPr id="52" name="Image 51">
            <a:extLst>
              <a:ext uri="{FF2B5EF4-FFF2-40B4-BE49-F238E27FC236}">
                <a16:creationId xmlns:a16="http://schemas.microsoft.com/office/drawing/2014/main" id="{52D00261-80CF-42FC-A9CF-B21939631804}"/>
              </a:ext>
            </a:extLst>
          </p:cNvPr>
          <p:cNvPicPr>
            <a:picLocks noChangeAspect="1"/>
          </p:cNvPicPr>
          <p:nvPr/>
        </p:nvPicPr>
        <p:blipFill>
          <a:blip r:embed="rId12"/>
          <a:stretch>
            <a:fillRect/>
          </a:stretch>
        </p:blipFill>
        <p:spPr>
          <a:xfrm>
            <a:off x="8568314" y="4604159"/>
            <a:ext cx="3557154" cy="511732"/>
          </a:xfrm>
          <a:prstGeom prst="rect">
            <a:avLst/>
          </a:prstGeom>
        </p:spPr>
      </p:pic>
      <p:sp>
        <p:nvSpPr>
          <p:cNvPr id="53" name="ZoneTexte 52">
            <a:extLst>
              <a:ext uri="{FF2B5EF4-FFF2-40B4-BE49-F238E27FC236}">
                <a16:creationId xmlns:a16="http://schemas.microsoft.com/office/drawing/2014/main" id="{B3A151EC-EB8C-49CF-9288-59206D33F558}"/>
              </a:ext>
            </a:extLst>
          </p:cNvPr>
          <p:cNvSpPr txBox="1"/>
          <p:nvPr/>
        </p:nvSpPr>
        <p:spPr>
          <a:xfrm>
            <a:off x="8070835" y="4480689"/>
            <a:ext cx="463588" cy="584775"/>
          </a:xfrm>
          <a:prstGeom prst="rect">
            <a:avLst/>
          </a:prstGeom>
          <a:noFill/>
        </p:spPr>
        <p:txBody>
          <a:bodyPr wrap="none" rtlCol="0">
            <a:spAutoFit/>
          </a:bodyPr>
          <a:lstStyle/>
          <a:p>
            <a:r>
              <a:rPr lang="fr-FR" sz="3200" b="1" dirty="0">
                <a:effectLst>
                  <a:outerShdw blurRad="38100" dist="38100" dir="2700000" algn="tl">
                    <a:srgbClr val="000000">
                      <a:alpha val="43137"/>
                    </a:srgbClr>
                  </a:outerShdw>
                </a:effectLst>
              </a:rPr>
              <a:t>&amp;</a:t>
            </a:r>
            <a:endParaRPr lang="fr-FR" b="1" dirty="0">
              <a:effectLst>
                <a:outerShdw blurRad="38100" dist="38100" dir="2700000" algn="tl">
                  <a:srgbClr val="000000">
                    <a:alpha val="43137"/>
                  </a:srgbClr>
                </a:outerShdw>
              </a:effectLst>
            </a:endParaRPr>
          </a:p>
        </p:txBody>
      </p:sp>
      <p:sp>
        <p:nvSpPr>
          <p:cNvPr id="54" name="ZoneTexte 53">
            <a:extLst>
              <a:ext uri="{FF2B5EF4-FFF2-40B4-BE49-F238E27FC236}">
                <a16:creationId xmlns:a16="http://schemas.microsoft.com/office/drawing/2014/main" id="{6EB74080-54ED-4334-BA1E-8C427025B360}"/>
              </a:ext>
            </a:extLst>
          </p:cNvPr>
          <p:cNvSpPr txBox="1"/>
          <p:nvPr/>
        </p:nvSpPr>
        <p:spPr>
          <a:xfrm>
            <a:off x="9411273" y="3137293"/>
            <a:ext cx="463588" cy="584775"/>
          </a:xfrm>
          <a:prstGeom prst="rect">
            <a:avLst/>
          </a:prstGeom>
          <a:noFill/>
        </p:spPr>
        <p:txBody>
          <a:bodyPr wrap="none" rtlCol="0">
            <a:spAutoFit/>
          </a:bodyPr>
          <a:lstStyle/>
          <a:p>
            <a:r>
              <a:rPr lang="fr-FR" sz="3200" b="1" dirty="0">
                <a:effectLst>
                  <a:outerShdw blurRad="38100" dist="38100" dir="2700000" algn="tl">
                    <a:srgbClr val="000000">
                      <a:alpha val="43137"/>
                    </a:srgbClr>
                  </a:outerShdw>
                </a:effectLst>
              </a:rPr>
              <a:t>&amp;</a:t>
            </a:r>
            <a:endParaRPr lang="fr-FR" b="1" dirty="0">
              <a:effectLst>
                <a:outerShdw blurRad="38100" dist="38100" dir="2700000" algn="tl">
                  <a:srgbClr val="000000">
                    <a:alpha val="43137"/>
                  </a:srgbClr>
                </a:outerShdw>
              </a:effectLst>
            </a:endParaRPr>
          </a:p>
        </p:txBody>
      </p:sp>
      <p:pic>
        <p:nvPicPr>
          <p:cNvPr id="55" name="Image 54">
            <a:extLst>
              <a:ext uri="{FF2B5EF4-FFF2-40B4-BE49-F238E27FC236}">
                <a16:creationId xmlns:a16="http://schemas.microsoft.com/office/drawing/2014/main" id="{0533CEBE-1E79-4882-A277-08ACE643E657}"/>
              </a:ext>
            </a:extLst>
          </p:cNvPr>
          <p:cNvPicPr>
            <a:picLocks noChangeAspect="1"/>
          </p:cNvPicPr>
          <p:nvPr/>
        </p:nvPicPr>
        <p:blipFill>
          <a:blip r:embed="rId13"/>
          <a:stretch>
            <a:fillRect/>
          </a:stretch>
        </p:blipFill>
        <p:spPr>
          <a:xfrm>
            <a:off x="10124672" y="2898646"/>
            <a:ext cx="1313754" cy="1313754"/>
          </a:xfrm>
          <a:prstGeom prst="rect">
            <a:avLst/>
          </a:prstGeom>
        </p:spPr>
      </p:pic>
      <p:pic>
        <p:nvPicPr>
          <p:cNvPr id="57" name="Image 56">
            <a:extLst>
              <a:ext uri="{FF2B5EF4-FFF2-40B4-BE49-F238E27FC236}">
                <a16:creationId xmlns:a16="http://schemas.microsoft.com/office/drawing/2014/main" id="{01B0557F-F2F4-43CE-B5EB-5AE3E22EA87B}"/>
              </a:ext>
            </a:extLst>
          </p:cNvPr>
          <p:cNvPicPr>
            <a:picLocks noChangeAspect="1"/>
          </p:cNvPicPr>
          <p:nvPr/>
        </p:nvPicPr>
        <p:blipFill>
          <a:blip r:embed="rId14"/>
          <a:stretch>
            <a:fillRect/>
          </a:stretch>
        </p:blipFill>
        <p:spPr>
          <a:xfrm>
            <a:off x="10405345" y="3064218"/>
            <a:ext cx="746984" cy="159481"/>
          </a:xfrm>
          <a:prstGeom prst="rect">
            <a:avLst/>
          </a:prstGeom>
        </p:spPr>
      </p:pic>
    </p:spTree>
    <p:extLst>
      <p:ext uri="{BB962C8B-B14F-4D97-AF65-F5344CB8AC3E}">
        <p14:creationId xmlns:p14="http://schemas.microsoft.com/office/powerpoint/2010/main" val="3165927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A2A06293-2F3A-41CF-9327-8FCBF5040254}"/>
              </a:ext>
            </a:extLst>
          </p:cNvPr>
          <p:cNvSpPr>
            <a:spLocks noGrp="1"/>
          </p:cNvSpPr>
          <p:nvPr>
            <p:ph type="title"/>
          </p:nvPr>
        </p:nvSpPr>
        <p:spPr>
          <a:xfrm>
            <a:off x="0" y="902042"/>
            <a:ext cx="12191999" cy="577379"/>
          </a:xfrm>
        </p:spPr>
        <p:txBody>
          <a:bodyPr/>
          <a:lstStyle/>
          <a:p>
            <a:r>
              <a:rPr lang="fr-FR" sz="3500" dirty="0"/>
              <a:t> ETUDES DÉTAILLÉES DES TECHNOLOGIES ET OUTILS (1) :</a:t>
            </a:r>
            <a:endParaRPr lang="fr-MA" sz="3500" dirty="0"/>
          </a:p>
        </p:txBody>
      </p:sp>
      <p:pic>
        <p:nvPicPr>
          <p:cNvPr id="8" name="Image 7">
            <a:extLst>
              <a:ext uri="{FF2B5EF4-FFF2-40B4-BE49-F238E27FC236}">
                <a16:creationId xmlns:a16="http://schemas.microsoft.com/office/drawing/2014/main" id="{B7CE6A89-AA9D-42EC-A2DE-23335D2690BD}"/>
              </a:ext>
            </a:extLst>
          </p:cNvPr>
          <p:cNvPicPr>
            <a:picLocks noChangeAspect="1"/>
          </p:cNvPicPr>
          <p:nvPr/>
        </p:nvPicPr>
        <p:blipFill>
          <a:blip r:embed="rId2"/>
          <a:stretch>
            <a:fillRect/>
          </a:stretch>
        </p:blipFill>
        <p:spPr>
          <a:xfrm>
            <a:off x="113900" y="2752984"/>
            <a:ext cx="1871504" cy="1294011"/>
          </a:xfrm>
          <a:prstGeom prst="rect">
            <a:avLst/>
          </a:prstGeom>
        </p:spPr>
      </p:pic>
      <p:pic>
        <p:nvPicPr>
          <p:cNvPr id="17" name="Image 16">
            <a:extLst>
              <a:ext uri="{FF2B5EF4-FFF2-40B4-BE49-F238E27FC236}">
                <a16:creationId xmlns:a16="http://schemas.microsoft.com/office/drawing/2014/main" id="{959B2A2F-4727-4135-9C80-598D3D6E506B}"/>
              </a:ext>
            </a:extLst>
          </p:cNvPr>
          <p:cNvPicPr>
            <a:picLocks noChangeAspect="1"/>
          </p:cNvPicPr>
          <p:nvPr/>
        </p:nvPicPr>
        <p:blipFill>
          <a:blip r:embed="rId3">
            <a:duotone>
              <a:schemeClr val="accent1">
                <a:shade val="45000"/>
                <a:satMod val="135000"/>
              </a:schemeClr>
              <a:prstClr val="white"/>
            </a:duotone>
          </a:blip>
          <a:stretch>
            <a:fillRect/>
          </a:stretch>
        </p:blipFill>
        <p:spPr>
          <a:xfrm>
            <a:off x="7403467" y="2247015"/>
            <a:ext cx="1428345" cy="952230"/>
          </a:xfrm>
          <a:prstGeom prst="rect">
            <a:avLst/>
          </a:prstGeom>
        </p:spPr>
      </p:pic>
      <p:pic>
        <p:nvPicPr>
          <p:cNvPr id="19" name="Image 18">
            <a:extLst>
              <a:ext uri="{FF2B5EF4-FFF2-40B4-BE49-F238E27FC236}">
                <a16:creationId xmlns:a16="http://schemas.microsoft.com/office/drawing/2014/main" id="{A93B7122-6116-4E15-B8AA-474DF785FA8C}"/>
              </a:ext>
            </a:extLst>
          </p:cNvPr>
          <p:cNvPicPr>
            <a:picLocks noChangeAspect="1"/>
          </p:cNvPicPr>
          <p:nvPr/>
        </p:nvPicPr>
        <p:blipFill>
          <a:blip r:embed="rId4">
            <a:duotone>
              <a:prstClr val="black"/>
              <a:schemeClr val="accent1">
                <a:tint val="45000"/>
                <a:satMod val="400000"/>
              </a:schemeClr>
            </a:duotone>
          </a:blip>
          <a:stretch>
            <a:fillRect/>
          </a:stretch>
        </p:blipFill>
        <p:spPr>
          <a:xfrm>
            <a:off x="8482454" y="2563601"/>
            <a:ext cx="557423" cy="557423"/>
          </a:xfrm>
          <a:prstGeom prst="rect">
            <a:avLst/>
          </a:prstGeom>
        </p:spPr>
      </p:pic>
      <p:sp>
        <p:nvSpPr>
          <p:cNvPr id="10" name="Rectangle 9">
            <a:extLst>
              <a:ext uri="{FF2B5EF4-FFF2-40B4-BE49-F238E27FC236}">
                <a16:creationId xmlns:a16="http://schemas.microsoft.com/office/drawing/2014/main" id="{5F6FEA02-ADAD-4BC6-9478-A4C8B31D45EB}"/>
              </a:ext>
            </a:extLst>
          </p:cNvPr>
          <p:cNvSpPr/>
          <p:nvPr/>
        </p:nvSpPr>
        <p:spPr>
          <a:xfrm>
            <a:off x="0" y="0"/>
            <a:ext cx="2077813"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Etudes Techniques</a:t>
            </a:r>
          </a:p>
        </p:txBody>
      </p:sp>
      <p:pic>
        <p:nvPicPr>
          <p:cNvPr id="3" name="Image 2">
            <a:extLst>
              <a:ext uri="{FF2B5EF4-FFF2-40B4-BE49-F238E27FC236}">
                <a16:creationId xmlns:a16="http://schemas.microsoft.com/office/drawing/2014/main" id="{B2C53BB4-6EE7-4FB2-9175-C244B057431D}"/>
              </a:ext>
            </a:extLst>
          </p:cNvPr>
          <p:cNvPicPr>
            <a:picLocks noChangeAspect="1"/>
          </p:cNvPicPr>
          <p:nvPr/>
        </p:nvPicPr>
        <p:blipFill>
          <a:blip r:embed="rId5"/>
          <a:stretch>
            <a:fillRect/>
          </a:stretch>
        </p:blipFill>
        <p:spPr>
          <a:xfrm>
            <a:off x="84059" y="5098051"/>
            <a:ext cx="2766324" cy="1783376"/>
          </a:xfrm>
          <a:prstGeom prst="rect">
            <a:avLst/>
          </a:prstGeom>
        </p:spPr>
      </p:pic>
      <p:pic>
        <p:nvPicPr>
          <p:cNvPr id="15" name="Image 14">
            <a:extLst>
              <a:ext uri="{FF2B5EF4-FFF2-40B4-BE49-F238E27FC236}">
                <a16:creationId xmlns:a16="http://schemas.microsoft.com/office/drawing/2014/main" id="{04E3F813-C413-43CB-906A-EA25FA24BA4E}"/>
              </a:ext>
            </a:extLst>
          </p:cNvPr>
          <p:cNvPicPr>
            <a:picLocks noChangeAspect="1"/>
          </p:cNvPicPr>
          <p:nvPr/>
        </p:nvPicPr>
        <p:blipFill>
          <a:blip r:embed="rId6"/>
          <a:stretch>
            <a:fillRect/>
          </a:stretch>
        </p:blipFill>
        <p:spPr>
          <a:xfrm>
            <a:off x="177818" y="5269854"/>
            <a:ext cx="782221" cy="632316"/>
          </a:xfrm>
          <a:prstGeom prst="rect">
            <a:avLst/>
          </a:prstGeom>
        </p:spPr>
      </p:pic>
      <p:sp>
        <p:nvSpPr>
          <p:cNvPr id="2" name="ZoneTexte 1">
            <a:extLst>
              <a:ext uri="{FF2B5EF4-FFF2-40B4-BE49-F238E27FC236}">
                <a16:creationId xmlns:a16="http://schemas.microsoft.com/office/drawing/2014/main" id="{FE6F8D01-5CF9-4353-8D67-2DFEDC84B7AC}"/>
              </a:ext>
            </a:extLst>
          </p:cNvPr>
          <p:cNvSpPr txBox="1"/>
          <p:nvPr/>
        </p:nvSpPr>
        <p:spPr>
          <a:xfrm>
            <a:off x="2077813" y="2389436"/>
            <a:ext cx="5276024" cy="2277547"/>
          </a:xfrm>
          <a:prstGeom prst="rect">
            <a:avLst/>
          </a:prstGeom>
          <a:noFill/>
          <a:ln>
            <a:solidFill>
              <a:schemeClr val="accent1"/>
            </a:solidFill>
          </a:ln>
        </p:spPr>
        <p:txBody>
          <a:bodyPr wrap="square" rtlCol="0">
            <a:spAutoFit/>
          </a:bodyPr>
          <a:lstStyle/>
          <a:p>
            <a:r>
              <a:rPr lang="fr-FR" sz="1200" dirty="0"/>
              <a:t>ASP.NET apporte à la fois une grande productivité pour le développeur et améliore les performances, la fiabilité et simplifie le déploiement des applications Web. Et il offre aussi :</a:t>
            </a:r>
          </a:p>
          <a:p>
            <a:pPr marL="171450" indent="-171450">
              <a:buFont typeface="Arial" panose="020B0604020202020204" pitchFamily="34" charset="0"/>
              <a:buChar char="•"/>
            </a:pPr>
            <a:r>
              <a:rPr lang="fr-MA" sz="1200" b="1" dirty="0"/>
              <a:t>Modèles de programmation simplifié.</a:t>
            </a:r>
          </a:p>
          <a:p>
            <a:pPr marL="171450" indent="-171450">
              <a:buFont typeface="Arial" panose="020B0604020202020204" pitchFamily="34" charset="0"/>
              <a:buChar char="•"/>
            </a:pPr>
            <a:r>
              <a:rPr lang="fr-MA" sz="1200" b="1" dirty="0"/>
              <a:t>Choix des langages ouvert (Par exemple C#.Net).</a:t>
            </a:r>
          </a:p>
          <a:p>
            <a:pPr marL="171450" indent="-171450">
              <a:buFont typeface="Arial" panose="020B0604020202020204" pitchFamily="34" charset="0"/>
              <a:buChar char="•"/>
            </a:pPr>
            <a:r>
              <a:rPr lang="fr-MA" sz="1200" b="1" dirty="0"/>
              <a:t>Environnement graphique puissant</a:t>
            </a:r>
            <a:r>
              <a:rPr lang="fr-MA" sz="1200" dirty="0"/>
              <a:t>.</a:t>
            </a:r>
          </a:p>
          <a:p>
            <a:pPr marL="171450" indent="-171450">
              <a:buFont typeface="Arial" panose="020B0604020202020204" pitchFamily="34" charset="0"/>
              <a:buChar char="•"/>
            </a:pPr>
            <a:r>
              <a:rPr lang="fr-MA" sz="1200" b="1" dirty="0"/>
              <a:t>Framework de classes étendu.</a:t>
            </a:r>
          </a:p>
          <a:p>
            <a:pPr marL="171450" indent="-171450">
              <a:buFont typeface="Arial" panose="020B0604020202020204" pitchFamily="34" charset="0"/>
              <a:buChar char="•"/>
            </a:pPr>
            <a:r>
              <a:rPr lang="fr-FR" sz="1200" b="1" dirty="0"/>
              <a:t>Système de gestion de contenu.</a:t>
            </a:r>
          </a:p>
          <a:p>
            <a:pPr marL="171450" indent="-171450">
              <a:buFont typeface="Arial" panose="020B0604020202020204" pitchFamily="34" charset="0"/>
              <a:buChar char="•"/>
            </a:pPr>
            <a:r>
              <a:rPr lang="fr-FR" sz="1200" b="1" dirty="0"/>
              <a:t>Communication avec les bases de Données.</a:t>
            </a:r>
            <a:endParaRPr lang="fr-MA" sz="1200" b="1" dirty="0"/>
          </a:p>
          <a:p>
            <a:pPr marL="171450" indent="-171450">
              <a:buFont typeface="Arial" panose="020B0604020202020204" pitchFamily="34" charset="0"/>
              <a:buChar char="•"/>
            </a:pPr>
            <a:r>
              <a:rPr lang="fr-MA" sz="1200" b="1" dirty="0" err="1"/>
              <a:t>Etc</a:t>
            </a:r>
            <a:endParaRPr lang="fr-MA" sz="1200" b="1" dirty="0"/>
          </a:p>
          <a:p>
            <a:r>
              <a:rPr lang="fr-MA" sz="1100" dirty="0"/>
              <a:t>Il permet aussi de générer des pages à la demande, et il cohabite avec les standard du WEB et les services WEB (tels que les API Google).</a:t>
            </a:r>
          </a:p>
        </p:txBody>
      </p:sp>
      <p:sp>
        <p:nvSpPr>
          <p:cNvPr id="4" name="Rectangle 3">
            <a:extLst>
              <a:ext uri="{FF2B5EF4-FFF2-40B4-BE49-F238E27FC236}">
                <a16:creationId xmlns:a16="http://schemas.microsoft.com/office/drawing/2014/main" id="{A1F93465-5B6F-43D7-8600-0803BD099C40}"/>
              </a:ext>
            </a:extLst>
          </p:cNvPr>
          <p:cNvSpPr/>
          <p:nvPr/>
        </p:nvSpPr>
        <p:spPr>
          <a:xfrm>
            <a:off x="66699" y="2389436"/>
            <a:ext cx="7287138" cy="22775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909E5E1D-912F-4286-BF9E-8DCCD4D60560}"/>
              </a:ext>
            </a:extLst>
          </p:cNvPr>
          <p:cNvCxnSpPr>
            <a:cxnSpLocks/>
          </p:cNvCxnSpPr>
          <p:nvPr/>
        </p:nvCxnSpPr>
        <p:spPr>
          <a:xfrm flipV="1">
            <a:off x="6096000" y="2752984"/>
            <a:ext cx="1488141" cy="505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F002C72-B6D1-4E17-B7C7-469BC95A43C8}"/>
              </a:ext>
            </a:extLst>
          </p:cNvPr>
          <p:cNvSpPr/>
          <p:nvPr/>
        </p:nvSpPr>
        <p:spPr>
          <a:xfrm>
            <a:off x="6825803" y="5164428"/>
            <a:ext cx="5299498" cy="16356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a:extLst>
              <a:ext uri="{FF2B5EF4-FFF2-40B4-BE49-F238E27FC236}">
                <a16:creationId xmlns:a16="http://schemas.microsoft.com/office/drawing/2014/main" id="{2233D0E6-1247-489A-8162-A0FCEE52D75D}"/>
              </a:ext>
            </a:extLst>
          </p:cNvPr>
          <p:cNvPicPr>
            <a:picLocks noChangeAspect="1"/>
          </p:cNvPicPr>
          <p:nvPr/>
        </p:nvPicPr>
        <p:blipFill>
          <a:blip r:embed="rId7"/>
          <a:stretch>
            <a:fillRect/>
          </a:stretch>
        </p:blipFill>
        <p:spPr>
          <a:xfrm>
            <a:off x="7366716" y="5685716"/>
            <a:ext cx="1115738" cy="1001918"/>
          </a:xfrm>
          <a:prstGeom prst="rect">
            <a:avLst/>
          </a:prstGeom>
        </p:spPr>
      </p:pic>
      <p:pic>
        <p:nvPicPr>
          <p:cNvPr id="22" name="Image 21">
            <a:extLst>
              <a:ext uri="{FF2B5EF4-FFF2-40B4-BE49-F238E27FC236}">
                <a16:creationId xmlns:a16="http://schemas.microsoft.com/office/drawing/2014/main" id="{D9F8CF16-2D76-4FC0-9233-EA9E4AB8D3C9}"/>
              </a:ext>
            </a:extLst>
          </p:cNvPr>
          <p:cNvPicPr>
            <a:picLocks noChangeAspect="1"/>
          </p:cNvPicPr>
          <p:nvPr/>
        </p:nvPicPr>
        <p:blipFill>
          <a:blip r:embed="rId8"/>
          <a:stretch>
            <a:fillRect/>
          </a:stretch>
        </p:blipFill>
        <p:spPr>
          <a:xfrm>
            <a:off x="8894956" y="5656690"/>
            <a:ext cx="1001918" cy="1001918"/>
          </a:xfrm>
          <a:prstGeom prst="rect">
            <a:avLst/>
          </a:prstGeom>
        </p:spPr>
      </p:pic>
      <p:pic>
        <p:nvPicPr>
          <p:cNvPr id="23" name="Image 22">
            <a:extLst>
              <a:ext uri="{FF2B5EF4-FFF2-40B4-BE49-F238E27FC236}">
                <a16:creationId xmlns:a16="http://schemas.microsoft.com/office/drawing/2014/main" id="{18D70261-8364-4A8C-87C9-3B9C1D5073B4}"/>
              </a:ext>
            </a:extLst>
          </p:cNvPr>
          <p:cNvPicPr>
            <a:picLocks noChangeAspect="1"/>
          </p:cNvPicPr>
          <p:nvPr/>
        </p:nvPicPr>
        <p:blipFill>
          <a:blip r:embed="rId9"/>
          <a:stretch>
            <a:fillRect/>
          </a:stretch>
        </p:blipFill>
        <p:spPr>
          <a:xfrm>
            <a:off x="9827083" y="5685716"/>
            <a:ext cx="2364917" cy="1091499"/>
          </a:xfrm>
          <a:prstGeom prst="rect">
            <a:avLst/>
          </a:prstGeom>
        </p:spPr>
      </p:pic>
      <p:sp>
        <p:nvSpPr>
          <p:cNvPr id="12" name="ZoneTexte 11">
            <a:extLst>
              <a:ext uri="{FF2B5EF4-FFF2-40B4-BE49-F238E27FC236}">
                <a16:creationId xmlns:a16="http://schemas.microsoft.com/office/drawing/2014/main" id="{989C893C-D856-4232-9C05-1BAAD8B5E8BB}"/>
              </a:ext>
            </a:extLst>
          </p:cNvPr>
          <p:cNvSpPr txBox="1"/>
          <p:nvPr/>
        </p:nvSpPr>
        <p:spPr>
          <a:xfrm>
            <a:off x="6832392" y="5159367"/>
            <a:ext cx="5292909" cy="369332"/>
          </a:xfrm>
          <a:prstGeom prst="rect">
            <a:avLst/>
          </a:prstGeom>
          <a:noFill/>
          <a:ln>
            <a:solidFill>
              <a:schemeClr val="accent1"/>
            </a:solidFill>
          </a:ln>
        </p:spPr>
        <p:txBody>
          <a:bodyPr wrap="square" rtlCol="0">
            <a:spAutoFit/>
          </a:bodyPr>
          <a:lstStyle/>
          <a:p>
            <a:pPr algn="ctr"/>
            <a:r>
              <a:rPr lang="fr-FR" dirty="0"/>
              <a:t>Formalismes du WEB :</a:t>
            </a:r>
          </a:p>
        </p:txBody>
      </p:sp>
      <p:cxnSp>
        <p:nvCxnSpPr>
          <p:cNvPr id="24" name="Connecteur : en angle 23">
            <a:extLst>
              <a:ext uri="{FF2B5EF4-FFF2-40B4-BE49-F238E27FC236}">
                <a16:creationId xmlns:a16="http://schemas.microsoft.com/office/drawing/2014/main" id="{DDAFEF3E-9CD0-4A7B-B9DA-A1BB010F0B53}"/>
              </a:ext>
            </a:extLst>
          </p:cNvPr>
          <p:cNvCxnSpPr>
            <a:cxnSpLocks/>
            <a:endCxn id="9" idx="1"/>
          </p:cNvCxnSpPr>
          <p:nvPr/>
        </p:nvCxnSpPr>
        <p:spPr>
          <a:xfrm>
            <a:off x="4739425" y="4666983"/>
            <a:ext cx="2086378" cy="13152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1462B2B0-706A-479D-B448-93A28DC807C8}"/>
              </a:ext>
            </a:extLst>
          </p:cNvPr>
          <p:cNvSpPr txBox="1"/>
          <p:nvPr/>
        </p:nvSpPr>
        <p:spPr>
          <a:xfrm>
            <a:off x="9062116" y="2030506"/>
            <a:ext cx="3063185" cy="1569660"/>
          </a:xfrm>
          <a:prstGeom prst="rect">
            <a:avLst/>
          </a:prstGeom>
          <a:noFill/>
          <a:ln>
            <a:solidFill>
              <a:schemeClr val="accent1"/>
            </a:solidFill>
          </a:ln>
        </p:spPr>
        <p:txBody>
          <a:bodyPr wrap="square" rtlCol="0">
            <a:spAutoFit/>
          </a:bodyPr>
          <a:lstStyle/>
          <a:p>
            <a:r>
              <a:rPr lang="fr-FR" sz="1200" dirty="0"/>
              <a:t>C#.Net est un langage de programmation orientée objet, ressemblant JAVA. Il est utilisé pour développer des applications web, ainsi que des applications de bureau, des services web, ou des bibliothèques de classes</a:t>
            </a:r>
            <a:r>
              <a:rPr lang="fr-FR" sz="1200" baseline="30000" dirty="0"/>
              <a:t>, ..</a:t>
            </a:r>
            <a:r>
              <a:rPr lang="fr-FR" sz="1200" dirty="0"/>
              <a:t>. C#.Net est destiné à développer sur la plateforme </a:t>
            </a:r>
            <a:r>
              <a:rPr lang="fr-FR" sz="1200" dirty="0">
                <a:hlinkClick r:id="rId10" tooltip="Microsoft .NET"/>
              </a:rPr>
              <a:t>.NET</a:t>
            </a:r>
            <a:r>
              <a:rPr lang="fr-FR" sz="1200" dirty="0"/>
              <a:t>.</a:t>
            </a:r>
          </a:p>
        </p:txBody>
      </p:sp>
      <p:sp>
        <p:nvSpPr>
          <p:cNvPr id="27" name="Rectangle 26">
            <a:extLst>
              <a:ext uri="{FF2B5EF4-FFF2-40B4-BE49-F238E27FC236}">
                <a16:creationId xmlns:a16="http://schemas.microsoft.com/office/drawing/2014/main" id="{120F48F1-8CE3-4DDF-AB38-50BFCDA3A9B8}"/>
              </a:ext>
            </a:extLst>
          </p:cNvPr>
          <p:cNvSpPr/>
          <p:nvPr/>
        </p:nvSpPr>
        <p:spPr>
          <a:xfrm>
            <a:off x="7584141" y="2030506"/>
            <a:ext cx="4541160" cy="1569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D57175E2-1D13-4463-B519-3503924981C0}"/>
              </a:ext>
            </a:extLst>
          </p:cNvPr>
          <p:cNvSpPr/>
          <p:nvPr/>
        </p:nvSpPr>
        <p:spPr>
          <a:xfrm>
            <a:off x="7924585" y="3861126"/>
            <a:ext cx="4200716" cy="111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6921DBD8-DAD8-4E85-9654-ADDFE09F3E19}"/>
              </a:ext>
            </a:extLst>
          </p:cNvPr>
          <p:cNvCxnSpPr>
            <a:cxnSpLocks/>
          </p:cNvCxnSpPr>
          <p:nvPr/>
        </p:nvCxnSpPr>
        <p:spPr>
          <a:xfrm>
            <a:off x="5782614" y="3971791"/>
            <a:ext cx="2130851" cy="81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AFD6E47-A568-413A-B298-59C5B6A1719F}"/>
              </a:ext>
            </a:extLst>
          </p:cNvPr>
          <p:cNvSpPr/>
          <p:nvPr/>
        </p:nvSpPr>
        <p:spPr>
          <a:xfrm>
            <a:off x="2058296" y="5447837"/>
            <a:ext cx="2766323" cy="738664"/>
          </a:xfrm>
          <a:prstGeom prst="rect">
            <a:avLst/>
          </a:prstGeom>
        </p:spPr>
        <p:txBody>
          <a:bodyPr wrap="square">
            <a:spAutoFit/>
          </a:bodyPr>
          <a:lstStyle/>
          <a:p>
            <a:r>
              <a:rPr lang="fr-FR" sz="1400" dirty="0"/>
              <a:t>Pour Estimer la durée du trajet et la distance en fonction d'un itinéraire recommandé. </a:t>
            </a:r>
          </a:p>
        </p:txBody>
      </p:sp>
      <p:sp>
        <p:nvSpPr>
          <p:cNvPr id="37" name="Rectangle 36">
            <a:extLst>
              <a:ext uri="{FF2B5EF4-FFF2-40B4-BE49-F238E27FC236}">
                <a16:creationId xmlns:a16="http://schemas.microsoft.com/office/drawing/2014/main" id="{D7D6CA73-A538-4AD4-BB86-16E194EF8BDD}"/>
              </a:ext>
            </a:extLst>
          </p:cNvPr>
          <p:cNvSpPr/>
          <p:nvPr/>
        </p:nvSpPr>
        <p:spPr>
          <a:xfrm>
            <a:off x="66700" y="5110640"/>
            <a:ext cx="4757919" cy="16356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9" name="Connecteur : en angle 38">
            <a:extLst>
              <a:ext uri="{FF2B5EF4-FFF2-40B4-BE49-F238E27FC236}">
                <a16:creationId xmlns:a16="http://schemas.microsoft.com/office/drawing/2014/main" id="{C0AB11D1-2A4E-40FB-9477-3E59356AFE45}"/>
              </a:ext>
            </a:extLst>
          </p:cNvPr>
          <p:cNvCxnSpPr>
            <a:cxnSpLocks/>
            <a:stCxn id="4" idx="2"/>
            <a:endCxn id="37" idx="0"/>
          </p:cNvCxnSpPr>
          <p:nvPr/>
        </p:nvCxnSpPr>
        <p:spPr>
          <a:xfrm rot="5400000">
            <a:off x="2856136" y="4256507"/>
            <a:ext cx="443657" cy="12646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Image 40">
            <a:extLst>
              <a:ext uri="{FF2B5EF4-FFF2-40B4-BE49-F238E27FC236}">
                <a16:creationId xmlns:a16="http://schemas.microsoft.com/office/drawing/2014/main" id="{2F4BF899-A88F-4CEA-A081-49BF5B98298A}"/>
              </a:ext>
            </a:extLst>
          </p:cNvPr>
          <p:cNvPicPr>
            <a:picLocks noChangeAspect="1"/>
          </p:cNvPicPr>
          <p:nvPr/>
        </p:nvPicPr>
        <p:blipFill>
          <a:blip r:embed="rId11"/>
          <a:stretch>
            <a:fillRect/>
          </a:stretch>
        </p:blipFill>
        <p:spPr>
          <a:xfrm>
            <a:off x="9378806" y="3871957"/>
            <a:ext cx="2599904" cy="1130393"/>
          </a:xfrm>
          <a:prstGeom prst="rect">
            <a:avLst/>
          </a:prstGeom>
        </p:spPr>
      </p:pic>
      <p:pic>
        <p:nvPicPr>
          <p:cNvPr id="28" name="Image 27">
            <a:extLst>
              <a:ext uri="{FF2B5EF4-FFF2-40B4-BE49-F238E27FC236}">
                <a16:creationId xmlns:a16="http://schemas.microsoft.com/office/drawing/2014/main" id="{7EF87DB7-4B25-44AB-8D48-E021E3B60C67}"/>
              </a:ext>
            </a:extLst>
          </p:cNvPr>
          <p:cNvPicPr>
            <a:picLocks noChangeAspect="1"/>
          </p:cNvPicPr>
          <p:nvPr/>
        </p:nvPicPr>
        <p:blipFill>
          <a:blip r:embed="rId12"/>
          <a:stretch>
            <a:fillRect/>
          </a:stretch>
        </p:blipFill>
        <p:spPr>
          <a:xfrm>
            <a:off x="7991949" y="4088728"/>
            <a:ext cx="1209541" cy="761563"/>
          </a:xfrm>
          <a:prstGeom prst="rect">
            <a:avLst/>
          </a:prstGeom>
        </p:spPr>
      </p:pic>
    </p:spTree>
    <p:extLst>
      <p:ext uri="{BB962C8B-B14F-4D97-AF65-F5344CB8AC3E}">
        <p14:creationId xmlns:p14="http://schemas.microsoft.com/office/powerpoint/2010/main" val="322845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a:extLst>
              <a:ext uri="{FF2B5EF4-FFF2-40B4-BE49-F238E27FC236}">
                <a16:creationId xmlns:a16="http://schemas.microsoft.com/office/drawing/2014/main" id="{A2A06293-2F3A-41CF-9327-8FCBF5040254}"/>
              </a:ext>
            </a:extLst>
          </p:cNvPr>
          <p:cNvSpPr>
            <a:spLocks noGrp="1"/>
          </p:cNvSpPr>
          <p:nvPr>
            <p:ph type="title"/>
          </p:nvPr>
        </p:nvSpPr>
        <p:spPr>
          <a:xfrm>
            <a:off x="0" y="902042"/>
            <a:ext cx="12191999" cy="577379"/>
          </a:xfrm>
        </p:spPr>
        <p:txBody>
          <a:bodyPr/>
          <a:lstStyle/>
          <a:p>
            <a:r>
              <a:rPr lang="fr-FR" sz="3500" dirty="0"/>
              <a:t> ETUDES DÉTAILLÉES DES TECHNOLOGIES ET OUTILS (2) :</a:t>
            </a:r>
            <a:endParaRPr lang="fr-MA" sz="3500" dirty="0"/>
          </a:p>
        </p:txBody>
      </p:sp>
      <p:sp>
        <p:nvSpPr>
          <p:cNvPr id="10" name="Rectangle 9">
            <a:extLst>
              <a:ext uri="{FF2B5EF4-FFF2-40B4-BE49-F238E27FC236}">
                <a16:creationId xmlns:a16="http://schemas.microsoft.com/office/drawing/2014/main" id="{5F6FEA02-ADAD-4BC6-9478-A4C8B31D45EB}"/>
              </a:ext>
            </a:extLst>
          </p:cNvPr>
          <p:cNvSpPr/>
          <p:nvPr/>
        </p:nvSpPr>
        <p:spPr>
          <a:xfrm>
            <a:off x="0" y="0"/>
            <a:ext cx="2077813"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Etudes Techniques</a:t>
            </a:r>
          </a:p>
        </p:txBody>
      </p:sp>
      <p:pic>
        <p:nvPicPr>
          <p:cNvPr id="3" name="Image 2">
            <a:extLst>
              <a:ext uri="{FF2B5EF4-FFF2-40B4-BE49-F238E27FC236}">
                <a16:creationId xmlns:a16="http://schemas.microsoft.com/office/drawing/2014/main" id="{1B419D4F-C347-472D-B948-1FA898B08241}"/>
              </a:ext>
            </a:extLst>
          </p:cNvPr>
          <p:cNvPicPr>
            <a:picLocks noChangeAspect="1"/>
          </p:cNvPicPr>
          <p:nvPr/>
        </p:nvPicPr>
        <p:blipFill>
          <a:blip r:embed="rId2"/>
          <a:stretch>
            <a:fillRect/>
          </a:stretch>
        </p:blipFill>
        <p:spPr>
          <a:xfrm>
            <a:off x="68859" y="1968858"/>
            <a:ext cx="4305300" cy="4686300"/>
          </a:xfrm>
          <a:prstGeom prst="rect">
            <a:avLst/>
          </a:prstGeom>
        </p:spPr>
      </p:pic>
      <p:pic>
        <p:nvPicPr>
          <p:cNvPr id="6" name="Image 5">
            <a:extLst>
              <a:ext uri="{FF2B5EF4-FFF2-40B4-BE49-F238E27FC236}">
                <a16:creationId xmlns:a16="http://schemas.microsoft.com/office/drawing/2014/main" id="{732CBAF7-E8F6-40DC-A25A-97CD374F3D43}"/>
              </a:ext>
            </a:extLst>
          </p:cNvPr>
          <p:cNvPicPr>
            <a:picLocks noChangeAspect="1"/>
          </p:cNvPicPr>
          <p:nvPr/>
        </p:nvPicPr>
        <p:blipFill>
          <a:blip r:embed="rId3"/>
          <a:stretch>
            <a:fillRect/>
          </a:stretch>
        </p:blipFill>
        <p:spPr>
          <a:xfrm>
            <a:off x="925462" y="3027285"/>
            <a:ext cx="468580" cy="468580"/>
          </a:xfrm>
          <a:prstGeom prst="rect">
            <a:avLst/>
          </a:prstGeom>
        </p:spPr>
      </p:pic>
      <p:sp>
        <p:nvSpPr>
          <p:cNvPr id="9" name="Rectangle 8">
            <a:extLst>
              <a:ext uri="{FF2B5EF4-FFF2-40B4-BE49-F238E27FC236}">
                <a16:creationId xmlns:a16="http://schemas.microsoft.com/office/drawing/2014/main" id="{8FB32B73-4561-4869-BC98-963608C3E0C9}"/>
              </a:ext>
            </a:extLst>
          </p:cNvPr>
          <p:cNvSpPr/>
          <p:nvPr/>
        </p:nvSpPr>
        <p:spPr>
          <a:xfrm>
            <a:off x="94618" y="3683359"/>
            <a:ext cx="1181046" cy="321971"/>
          </a:xfrm>
          <a:prstGeom prst="rect">
            <a:avLst/>
          </a:prstGeom>
          <a:solidFill>
            <a:srgbClr val="F5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E77DBB14-4E0D-4BA7-BA48-49850556C1FC}"/>
              </a:ext>
            </a:extLst>
          </p:cNvPr>
          <p:cNvPicPr>
            <a:picLocks noChangeAspect="1"/>
          </p:cNvPicPr>
          <p:nvPr/>
        </p:nvPicPr>
        <p:blipFill>
          <a:blip r:embed="rId4"/>
          <a:stretch>
            <a:fillRect/>
          </a:stretch>
        </p:blipFill>
        <p:spPr>
          <a:xfrm>
            <a:off x="107497" y="3381790"/>
            <a:ext cx="835051" cy="577379"/>
          </a:xfrm>
          <a:prstGeom prst="rect">
            <a:avLst/>
          </a:prstGeom>
        </p:spPr>
      </p:pic>
      <p:pic>
        <p:nvPicPr>
          <p:cNvPr id="14" name="Image 13">
            <a:extLst>
              <a:ext uri="{FF2B5EF4-FFF2-40B4-BE49-F238E27FC236}">
                <a16:creationId xmlns:a16="http://schemas.microsoft.com/office/drawing/2014/main" id="{C26450DA-1F28-4CD0-87D1-6137E3F2DDA7}"/>
              </a:ext>
            </a:extLst>
          </p:cNvPr>
          <p:cNvPicPr>
            <a:picLocks noChangeAspect="1"/>
          </p:cNvPicPr>
          <p:nvPr/>
        </p:nvPicPr>
        <p:blipFill>
          <a:blip r:embed="rId5"/>
          <a:stretch>
            <a:fillRect/>
          </a:stretch>
        </p:blipFill>
        <p:spPr>
          <a:xfrm>
            <a:off x="4929048" y="2161716"/>
            <a:ext cx="7262952" cy="4493442"/>
          </a:xfrm>
          <a:prstGeom prst="rect">
            <a:avLst/>
          </a:prstGeom>
        </p:spPr>
      </p:pic>
      <p:cxnSp>
        <p:nvCxnSpPr>
          <p:cNvPr id="16" name="Connecteur droit 15">
            <a:extLst>
              <a:ext uri="{FF2B5EF4-FFF2-40B4-BE49-F238E27FC236}">
                <a16:creationId xmlns:a16="http://schemas.microsoft.com/office/drawing/2014/main" id="{FBC0A645-8C77-4D6B-BD34-A7CA23C1A779}"/>
              </a:ext>
            </a:extLst>
          </p:cNvPr>
          <p:cNvCxnSpPr/>
          <p:nvPr/>
        </p:nvCxnSpPr>
        <p:spPr>
          <a:xfrm>
            <a:off x="4610637" y="2251868"/>
            <a:ext cx="0" cy="44934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953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42295-ECFD-4166-B9D6-03514149DBDC}"/>
              </a:ext>
            </a:extLst>
          </p:cNvPr>
          <p:cNvSpPr>
            <a:spLocks noGrp="1"/>
          </p:cNvSpPr>
          <p:nvPr>
            <p:ph type="title"/>
          </p:nvPr>
        </p:nvSpPr>
        <p:spPr>
          <a:xfrm>
            <a:off x="3567431" y="5524573"/>
            <a:ext cx="8624570" cy="815560"/>
          </a:xfrm>
        </p:spPr>
        <p:txBody>
          <a:bodyPr>
            <a:normAutofit fontScale="90000"/>
          </a:bodyPr>
          <a:lstStyle/>
          <a:p>
            <a:r>
              <a:rPr lang="fr-FR" sz="4800" b="1" dirty="0">
                <a:effectLst>
                  <a:outerShdw blurRad="38100" dist="38100" dir="2700000" algn="tl">
                    <a:srgbClr val="000000">
                      <a:alpha val="43137"/>
                    </a:srgbClr>
                  </a:outerShdw>
                </a:effectLst>
              </a:rPr>
              <a:t>CONCEPTION ET MODELISATION</a:t>
            </a:r>
          </a:p>
        </p:txBody>
      </p:sp>
      <p:pic>
        <p:nvPicPr>
          <p:cNvPr id="6" name="Espace réservé pour une image  5">
            <a:extLst>
              <a:ext uri="{FF2B5EF4-FFF2-40B4-BE49-F238E27FC236}">
                <a16:creationId xmlns:a16="http://schemas.microsoft.com/office/drawing/2014/main" id="{D3F64E1F-6FB4-485A-BE5C-5928F7F3B0D1}"/>
              </a:ext>
            </a:extLst>
          </p:cNvPr>
          <p:cNvPicPr>
            <a:picLocks noGrp="1" noChangeAspect="1"/>
          </p:cNvPicPr>
          <p:nvPr>
            <p:ph type="pic" sz="quarter" idx="13"/>
          </p:nvPr>
        </p:nvPicPr>
        <p:blipFill>
          <a:blip r:embed="rId2">
            <a:duotone>
              <a:prstClr val="black"/>
              <a:schemeClr val="accent1">
                <a:tint val="45000"/>
                <a:satMod val="400000"/>
              </a:schemeClr>
            </a:duotone>
          </a:blip>
          <a:srcRect t="18779" b="18779"/>
          <a:stretch>
            <a:fillRect/>
          </a:stretch>
        </p:blipFill>
        <p:spPr>
          <a:xfrm>
            <a:off x="0" y="0"/>
            <a:ext cx="12192000" cy="5081588"/>
          </a:xfrm>
        </p:spPr>
      </p:pic>
      <p:pic>
        <p:nvPicPr>
          <p:cNvPr id="8" name="Image 7">
            <a:extLst>
              <a:ext uri="{FF2B5EF4-FFF2-40B4-BE49-F238E27FC236}">
                <a16:creationId xmlns:a16="http://schemas.microsoft.com/office/drawing/2014/main" id="{674E6089-D1DC-4A78-9EDC-C7071DB419AE}"/>
              </a:ext>
            </a:extLst>
          </p:cNvPr>
          <p:cNvPicPr>
            <a:picLocks noChangeAspect="1"/>
          </p:cNvPicPr>
          <p:nvPr/>
        </p:nvPicPr>
        <p:blipFill>
          <a:blip r:embed="rId3">
            <a:duotone>
              <a:prstClr val="black"/>
              <a:schemeClr val="accent1">
                <a:tint val="45000"/>
                <a:satMod val="400000"/>
              </a:schemeClr>
            </a:duotone>
          </a:blip>
          <a:stretch>
            <a:fillRect/>
          </a:stretch>
        </p:blipFill>
        <p:spPr>
          <a:xfrm>
            <a:off x="886066" y="5081588"/>
            <a:ext cx="2681365" cy="1851294"/>
          </a:xfrm>
          <a:prstGeom prst="rect">
            <a:avLst/>
          </a:prstGeom>
        </p:spPr>
      </p:pic>
    </p:spTree>
    <p:extLst>
      <p:ext uri="{BB962C8B-B14F-4D97-AF65-F5344CB8AC3E}">
        <p14:creationId xmlns:p14="http://schemas.microsoft.com/office/powerpoint/2010/main" val="2834043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onnecteur : en angle 20">
            <a:extLst>
              <a:ext uri="{FF2B5EF4-FFF2-40B4-BE49-F238E27FC236}">
                <a16:creationId xmlns:a16="http://schemas.microsoft.com/office/drawing/2014/main" id="{1A8EBFF2-EA90-4451-AEF4-B83316E9B4F1}"/>
              </a:ext>
            </a:extLst>
          </p:cNvPr>
          <p:cNvCxnSpPr>
            <a:cxnSpLocks/>
            <a:stCxn id="52" idx="2"/>
            <a:endCxn id="25" idx="1"/>
          </p:cNvCxnSpPr>
          <p:nvPr/>
        </p:nvCxnSpPr>
        <p:spPr>
          <a:xfrm rot="16200000" flipH="1">
            <a:off x="2807241" y="4115769"/>
            <a:ext cx="587998" cy="3029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81FCC-99BE-480B-9559-F7E9B1BF9F4C}"/>
              </a:ext>
            </a:extLst>
          </p:cNvPr>
          <p:cNvSpPr/>
          <p:nvPr/>
        </p:nvSpPr>
        <p:spPr>
          <a:xfrm>
            <a:off x="290805" y="2574951"/>
            <a:ext cx="3583501" cy="5807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Règles de Gestion</a:t>
            </a:r>
          </a:p>
        </p:txBody>
      </p:sp>
      <p:sp>
        <p:nvSpPr>
          <p:cNvPr id="23" name="Rectangle 22">
            <a:extLst>
              <a:ext uri="{FF2B5EF4-FFF2-40B4-BE49-F238E27FC236}">
                <a16:creationId xmlns:a16="http://schemas.microsoft.com/office/drawing/2014/main" id="{9D1AD698-9189-4A81-9B70-BDDECAFDC5CC}"/>
              </a:ext>
            </a:extLst>
          </p:cNvPr>
          <p:cNvSpPr/>
          <p:nvPr/>
        </p:nvSpPr>
        <p:spPr>
          <a:xfrm>
            <a:off x="5309680" y="5355773"/>
            <a:ext cx="3657599" cy="5807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Modélisation MERISE</a:t>
            </a:r>
          </a:p>
        </p:txBody>
      </p:sp>
      <p:cxnSp>
        <p:nvCxnSpPr>
          <p:cNvPr id="24" name="Connecteur : en angle 23">
            <a:extLst>
              <a:ext uri="{FF2B5EF4-FFF2-40B4-BE49-F238E27FC236}">
                <a16:creationId xmlns:a16="http://schemas.microsoft.com/office/drawing/2014/main" id="{ACFC67B0-527C-4C81-8DAC-ADF72436493D}"/>
              </a:ext>
            </a:extLst>
          </p:cNvPr>
          <p:cNvCxnSpPr>
            <a:cxnSpLocks/>
            <a:stCxn id="25" idx="2"/>
            <a:endCxn id="23" idx="1"/>
          </p:cNvCxnSpPr>
          <p:nvPr/>
        </p:nvCxnSpPr>
        <p:spPr>
          <a:xfrm rot="16200000" flipH="1">
            <a:off x="4779830" y="5116307"/>
            <a:ext cx="794508" cy="2651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1B35AD3-8054-4199-927B-80CFAE2DFAB6}"/>
              </a:ext>
            </a:extLst>
          </p:cNvPr>
          <p:cNvSpPr/>
          <p:nvPr/>
        </p:nvSpPr>
        <p:spPr>
          <a:xfrm>
            <a:off x="3252738" y="4270882"/>
            <a:ext cx="3583501" cy="5807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Modélisation UML</a:t>
            </a:r>
          </a:p>
        </p:txBody>
      </p:sp>
      <p:sp>
        <p:nvSpPr>
          <p:cNvPr id="26" name="Rectangle 25">
            <a:extLst>
              <a:ext uri="{FF2B5EF4-FFF2-40B4-BE49-F238E27FC236}">
                <a16:creationId xmlns:a16="http://schemas.microsoft.com/office/drawing/2014/main" id="{41823DB9-8719-4B05-B5BF-3F95D2B158B1}"/>
              </a:ext>
            </a:extLst>
          </p:cNvPr>
          <p:cNvSpPr/>
          <p:nvPr/>
        </p:nvSpPr>
        <p:spPr>
          <a:xfrm>
            <a:off x="7598096" y="3892226"/>
            <a:ext cx="4317078" cy="6100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dirty="0"/>
              <a:t>Modèle Technique :</a:t>
            </a:r>
          </a:p>
          <a:p>
            <a:pPr algn="ctr"/>
            <a:r>
              <a:rPr lang="fr-FR" dirty="0"/>
              <a:t>Diagramme de Déploiement</a:t>
            </a:r>
          </a:p>
        </p:txBody>
      </p:sp>
      <p:sp>
        <p:nvSpPr>
          <p:cNvPr id="28" name="Rectangle 27">
            <a:extLst>
              <a:ext uri="{FF2B5EF4-FFF2-40B4-BE49-F238E27FC236}">
                <a16:creationId xmlns:a16="http://schemas.microsoft.com/office/drawing/2014/main" id="{095310FE-0EFF-49DB-A6E7-12F794185923}"/>
              </a:ext>
            </a:extLst>
          </p:cNvPr>
          <p:cNvSpPr/>
          <p:nvPr/>
        </p:nvSpPr>
        <p:spPr>
          <a:xfrm>
            <a:off x="7583956" y="4569031"/>
            <a:ext cx="4317078" cy="498705"/>
          </a:xfrm>
          <a:prstGeom prst="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Modèle de structure et Traitement :</a:t>
            </a:r>
          </a:p>
          <a:p>
            <a:pPr algn="ctr"/>
            <a:r>
              <a:rPr lang="fr-FR" dirty="0"/>
              <a:t>Diagramme de Classes</a:t>
            </a:r>
          </a:p>
        </p:txBody>
      </p:sp>
      <p:cxnSp>
        <p:nvCxnSpPr>
          <p:cNvPr id="30" name="Connecteur droit avec flèche 29">
            <a:extLst>
              <a:ext uri="{FF2B5EF4-FFF2-40B4-BE49-F238E27FC236}">
                <a16:creationId xmlns:a16="http://schemas.microsoft.com/office/drawing/2014/main" id="{CC739BF7-8B37-4437-8DA2-265C3F5FB474}"/>
              </a:ext>
            </a:extLst>
          </p:cNvPr>
          <p:cNvCxnSpPr>
            <a:cxnSpLocks/>
            <a:stCxn id="25" idx="3"/>
            <a:endCxn id="26" idx="1"/>
          </p:cNvCxnSpPr>
          <p:nvPr/>
        </p:nvCxnSpPr>
        <p:spPr>
          <a:xfrm flipV="1">
            <a:off x="6836239" y="4197264"/>
            <a:ext cx="761857" cy="364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8F7E7E1A-E3D8-4959-ACE5-CBB9D5C81AF0}"/>
              </a:ext>
            </a:extLst>
          </p:cNvPr>
          <p:cNvCxnSpPr>
            <a:cxnSpLocks/>
            <a:stCxn id="25" idx="3"/>
            <a:endCxn id="28" idx="1"/>
          </p:cNvCxnSpPr>
          <p:nvPr/>
        </p:nvCxnSpPr>
        <p:spPr>
          <a:xfrm>
            <a:off x="6836239" y="4561266"/>
            <a:ext cx="747717" cy="25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A7B2BD2-DE6A-4BED-B8F1-2FD33EBE4C2F}"/>
              </a:ext>
            </a:extLst>
          </p:cNvPr>
          <p:cNvSpPr/>
          <p:nvPr/>
        </p:nvSpPr>
        <p:spPr>
          <a:xfrm>
            <a:off x="9716808" y="5433146"/>
            <a:ext cx="2158539" cy="5242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dirty="0"/>
              <a:t>MCD</a:t>
            </a:r>
          </a:p>
        </p:txBody>
      </p:sp>
      <p:cxnSp>
        <p:nvCxnSpPr>
          <p:cNvPr id="37" name="Connecteur droit avec flèche 36">
            <a:extLst>
              <a:ext uri="{FF2B5EF4-FFF2-40B4-BE49-F238E27FC236}">
                <a16:creationId xmlns:a16="http://schemas.microsoft.com/office/drawing/2014/main" id="{4A157A64-AA4E-429B-90F6-87D3971F5234}"/>
              </a:ext>
            </a:extLst>
          </p:cNvPr>
          <p:cNvCxnSpPr>
            <a:cxnSpLocks/>
            <a:stCxn id="23" idx="3"/>
            <a:endCxn id="34" idx="1"/>
          </p:cNvCxnSpPr>
          <p:nvPr/>
        </p:nvCxnSpPr>
        <p:spPr>
          <a:xfrm>
            <a:off x="8967279" y="5646157"/>
            <a:ext cx="749529" cy="49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A518F05-C2C0-43E7-A689-B2671B240419}"/>
              </a:ext>
            </a:extLst>
          </p:cNvPr>
          <p:cNvSpPr/>
          <p:nvPr/>
        </p:nvSpPr>
        <p:spPr>
          <a:xfrm>
            <a:off x="1157991" y="3392501"/>
            <a:ext cx="3583501" cy="5807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Pseudo Modélisation</a:t>
            </a:r>
          </a:p>
        </p:txBody>
      </p:sp>
      <p:cxnSp>
        <p:nvCxnSpPr>
          <p:cNvPr id="54" name="Connecteur : en angle 53">
            <a:extLst>
              <a:ext uri="{FF2B5EF4-FFF2-40B4-BE49-F238E27FC236}">
                <a16:creationId xmlns:a16="http://schemas.microsoft.com/office/drawing/2014/main" id="{7BED6DEC-A443-40FC-B1DC-0CF51F435F9D}"/>
              </a:ext>
            </a:extLst>
          </p:cNvPr>
          <p:cNvCxnSpPr>
            <a:cxnSpLocks/>
            <a:endCxn id="52" idx="1"/>
          </p:cNvCxnSpPr>
          <p:nvPr/>
        </p:nvCxnSpPr>
        <p:spPr>
          <a:xfrm rot="16200000" flipH="1">
            <a:off x="677858" y="3202752"/>
            <a:ext cx="715010" cy="2452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1C37C26-A4A0-4B54-AF77-2E123AA56E50}"/>
              </a:ext>
            </a:extLst>
          </p:cNvPr>
          <p:cNvSpPr/>
          <p:nvPr/>
        </p:nvSpPr>
        <p:spPr>
          <a:xfrm>
            <a:off x="7583956" y="2092413"/>
            <a:ext cx="4317078" cy="5242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dirty="0"/>
              <a:t>Pseudo Modélisation Démonstrative du Professeur</a:t>
            </a:r>
          </a:p>
        </p:txBody>
      </p:sp>
      <p:cxnSp>
        <p:nvCxnSpPr>
          <p:cNvPr id="57" name="Connecteur droit avec flèche 56">
            <a:extLst>
              <a:ext uri="{FF2B5EF4-FFF2-40B4-BE49-F238E27FC236}">
                <a16:creationId xmlns:a16="http://schemas.microsoft.com/office/drawing/2014/main" id="{7EA12D59-8114-4131-A786-75B2DBA8D68D}"/>
              </a:ext>
            </a:extLst>
          </p:cNvPr>
          <p:cNvCxnSpPr>
            <a:cxnSpLocks/>
            <a:stCxn id="52" idx="3"/>
            <a:endCxn id="56" idx="1"/>
          </p:cNvCxnSpPr>
          <p:nvPr/>
        </p:nvCxnSpPr>
        <p:spPr>
          <a:xfrm flipV="1">
            <a:off x="4741492" y="2354546"/>
            <a:ext cx="2842464" cy="132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itre 1">
            <a:extLst>
              <a:ext uri="{FF2B5EF4-FFF2-40B4-BE49-F238E27FC236}">
                <a16:creationId xmlns:a16="http://schemas.microsoft.com/office/drawing/2014/main" id="{7B7792F6-CA03-48A9-A2C5-C9885C8E4FB2}"/>
              </a:ext>
            </a:extLst>
          </p:cNvPr>
          <p:cNvSpPr>
            <a:spLocks noGrp="1"/>
          </p:cNvSpPr>
          <p:nvPr>
            <p:ph type="title"/>
          </p:nvPr>
        </p:nvSpPr>
        <p:spPr>
          <a:xfrm>
            <a:off x="0" y="447188"/>
            <a:ext cx="12192000" cy="970450"/>
          </a:xfrm>
        </p:spPr>
        <p:txBody>
          <a:bodyPr/>
          <a:lstStyle/>
          <a:p>
            <a:r>
              <a:rPr lang="fr-FR" dirty="0"/>
              <a:t> PLAN DE MODELISATION :</a:t>
            </a:r>
          </a:p>
        </p:txBody>
      </p:sp>
      <p:sp>
        <p:nvSpPr>
          <p:cNvPr id="79" name="Rectangle 78">
            <a:extLst>
              <a:ext uri="{FF2B5EF4-FFF2-40B4-BE49-F238E27FC236}">
                <a16:creationId xmlns:a16="http://schemas.microsoft.com/office/drawing/2014/main" id="{FBAD9D96-BAA9-4C5F-89E1-30EA4349C9F8}"/>
              </a:ext>
            </a:extLst>
          </p:cNvPr>
          <p:cNvSpPr/>
          <p:nvPr/>
        </p:nvSpPr>
        <p:spPr>
          <a:xfrm>
            <a:off x="0" y="0"/>
            <a:ext cx="3334567"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CONCEPTION ET MODELISATION</a:t>
            </a:r>
          </a:p>
        </p:txBody>
      </p:sp>
      <p:sp>
        <p:nvSpPr>
          <p:cNvPr id="33" name="Rectangle 32">
            <a:extLst>
              <a:ext uri="{FF2B5EF4-FFF2-40B4-BE49-F238E27FC236}">
                <a16:creationId xmlns:a16="http://schemas.microsoft.com/office/drawing/2014/main" id="{12B5E97B-D16C-464D-9E07-A7AEC3350878}"/>
              </a:ext>
            </a:extLst>
          </p:cNvPr>
          <p:cNvSpPr/>
          <p:nvPr/>
        </p:nvSpPr>
        <p:spPr>
          <a:xfrm>
            <a:off x="8236477" y="6183545"/>
            <a:ext cx="3657599" cy="580767"/>
          </a:xfrm>
          <a:prstGeom prst="rect">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2400" dirty="0"/>
              <a:t>MODELE </a:t>
            </a:r>
            <a:r>
              <a:rPr lang="fr-FR" sz="2400" b="1" dirty="0">
                <a:effectLst>
                  <a:outerShdw blurRad="38100" dist="38100" dir="2700000" algn="tl">
                    <a:srgbClr val="000000">
                      <a:alpha val="43137"/>
                    </a:srgbClr>
                  </a:outerShdw>
                </a:effectLst>
              </a:rPr>
              <a:t>SQL Server</a:t>
            </a:r>
          </a:p>
        </p:txBody>
      </p:sp>
      <p:cxnSp>
        <p:nvCxnSpPr>
          <p:cNvPr id="35" name="Connecteur : en angle 34">
            <a:extLst>
              <a:ext uri="{FF2B5EF4-FFF2-40B4-BE49-F238E27FC236}">
                <a16:creationId xmlns:a16="http://schemas.microsoft.com/office/drawing/2014/main" id="{7F509D15-FB8F-4F3B-9961-8CDE597003F3}"/>
              </a:ext>
            </a:extLst>
          </p:cNvPr>
          <p:cNvCxnSpPr>
            <a:cxnSpLocks/>
            <a:stCxn id="23" idx="2"/>
            <a:endCxn id="33" idx="1"/>
          </p:cNvCxnSpPr>
          <p:nvPr/>
        </p:nvCxnSpPr>
        <p:spPr>
          <a:xfrm rot="16200000" flipH="1">
            <a:off x="7418784" y="5656235"/>
            <a:ext cx="537389" cy="10979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BC3B5D5-20C9-4B34-89BB-4427685C4D7F}"/>
              </a:ext>
            </a:extLst>
          </p:cNvPr>
          <p:cNvSpPr/>
          <p:nvPr/>
        </p:nvSpPr>
        <p:spPr>
          <a:xfrm>
            <a:off x="7583956" y="3138678"/>
            <a:ext cx="4357964" cy="636928"/>
          </a:xfrm>
          <a:prstGeom prst="rect">
            <a:avLst/>
          </a:prstGeom>
          <a:solidFill>
            <a:srgbClr val="929292"/>
          </a:solidFill>
          <a:ln>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effectLst>
                  <a:outerShdw blurRad="38100" dist="38100" dir="2700000" algn="tl">
                    <a:srgbClr val="000000">
                      <a:alpha val="43137"/>
                    </a:srgbClr>
                  </a:outerShdw>
                </a:effectLst>
              </a:rPr>
              <a:t>Diagramme du </a:t>
            </a:r>
            <a:r>
              <a:rPr lang="fr-FR" sz="1600" dirty="0" err="1">
                <a:effectLst>
                  <a:outerShdw blurRad="38100" dist="38100" dir="2700000" algn="tl">
                    <a:srgbClr val="000000">
                      <a:alpha val="43137"/>
                    </a:srgbClr>
                  </a:outerShdw>
                </a:effectLst>
              </a:rPr>
              <a:t>UseCases</a:t>
            </a:r>
            <a:r>
              <a:rPr lang="fr-FR" sz="1600" dirty="0">
                <a:effectLst>
                  <a:outerShdw blurRad="38100" dist="38100" dir="2700000" algn="tl">
                    <a:srgbClr val="000000">
                      <a:alpha val="43137"/>
                    </a:srgbClr>
                  </a:outerShdw>
                </a:effectLst>
              </a:rPr>
              <a:t> </a:t>
            </a:r>
          </a:p>
          <a:p>
            <a:pPr algn="ctr"/>
            <a:r>
              <a:rPr lang="fr-FR" sz="1600" dirty="0">
                <a:effectLst>
                  <a:outerShdw blurRad="38100" dist="38100" dir="2700000" algn="tl">
                    <a:srgbClr val="000000">
                      <a:alpha val="43137"/>
                    </a:srgbClr>
                  </a:outerShdw>
                </a:effectLst>
              </a:rPr>
              <a:t>voir le diapo. Contexte du projet</a:t>
            </a:r>
          </a:p>
        </p:txBody>
      </p:sp>
      <p:cxnSp>
        <p:nvCxnSpPr>
          <p:cNvPr id="4" name="Connecteur droit avec flèche 3">
            <a:extLst>
              <a:ext uri="{FF2B5EF4-FFF2-40B4-BE49-F238E27FC236}">
                <a16:creationId xmlns:a16="http://schemas.microsoft.com/office/drawing/2014/main" id="{8DA976B4-1141-40D1-A1A1-F6B1A17011CF}"/>
              </a:ext>
            </a:extLst>
          </p:cNvPr>
          <p:cNvCxnSpPr>
            <a:cxnSpLocks/>
            <a:stCxn id="25" idx="3"/>
            <a:endCxn id="2" idx="1"/>
          </p:cNvCxnSpPr>
          <p:nvPr/>
        </p:nvCxnSpPr>
        <p:spPr>
          <a:xfrm flipV="1">
            <a:off x="6836239" y="3457142"/>
            <a:ext cx="747717" cy="1104124"/>
          </a:xfrm>
          <a:prstGeom prst="straightConnector1">
            <a:avLst/>
          </a:prstGeom>
          <a:ln>
            <a:solidFill>
              <a:srgbClr val="92929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631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24FF1-185F-47D5-B134-DE512274EFB4}"/>
              </a:ext>
            </a:extLst>
          </p:cNvPr>
          <p:cNvSpPr>
            <a:spLocks noGrp="1"/>
          </p:cNvSpPr>
          <p:nvPr>
            <p:ph type="title"/>
          </p:nvPr>
        </p:nvSpPr>
        <p:spPr>
          <a:xfrm>
            <a:off x="0" y="447188"/>
            <a:ext cx="12192000" cy="970450"/>
          </a:xfrm>
        </p:spPr>
        <p:txBody>
          <a:bodyPr/>
          <a:lstStyle/>
          <a:p>
            <a:r>
              <a:rPr lang="fr-FR" dirty="0"/>
              <a:t> LES REGLES DE GESTION :</a:t>
            </a:r>
          </a:p>
        </p:txBody>
      </p:sp>
      <p:sp>
        <p:nvSpPr>
          <p:cNvPr id="6" name="Espace réservé du contenu 5">
            <a:extLst>
              <a:ext uri="{FF2B5EF4-FFF2-40B4-BE49-F238E27FC236}">
                <a16:creationId xmlns:a16="http://schemas.microsoft.com/office/drawing/2014/main" id="{E09F16F8-4869-4919-8574-697D79C9C73F}"/>
              </a:ext>
            </a:extLst>
          </p:cNvPr>
          <p:cNvSpPr>
            <a:spLocks noGrp="1"/>
          </p:cNvSpPr>
          <p:nvPr>
            <p:ph idx="1"/>
          </p:nvPr>
        </p:nvSpPr>
        <p:spPr>
          <a:xfrm>
            <a:off x="0" y="1801091"/>
            <a:ext cx="12192000" cy="5056910"/>
          </a:xfrm>
        </p:spPr>
        <p:txBody>
          <a:bodyPr>
            <a:normAutofit fontScale="92500" lnSpcReduction="20000"/>
          </a:bodyPr>
          <a:lstStyle/>
          <a:p>
            <a:r>
              <a:rPr lang="fr-FR" sz="1100" dirty="0">
                <a:effectLst>
                  <a:outerShdw blurRad="38100" dist="38100" dir="2700000" algn="tl">
                    <a:srgbClr val="000000">
                      <a:alpha val="43137"/>
                    </a:srgbClr>
                  </a:outerShdw>
                </a:effectLst>
              </a:rPr>
              <a:t>Une Ste. de transport est constituée des Gestionnaires (Administrators) et les chauffeurs de taxis (Taxi Drivers).</a:t>
            </a:r>
          </a:p>
          <a:p>
            <a:r>
              <a:rPr lang="fr-FR" sz="1100" dirty="0">
                <a:effectLst>
                  <a:outerShdw blurRad="38100" dist="38100" dir="2700000" algn="tl">
                    <a:srgbClr val="000000">
                      <a:alpha val="43137"/>
                    </a:srgbClr>
                  </a:outerShdw>
                </a:effectLst>
              </a:rPr>
              <a:t>Un Administrator est défini par : id, nom, prénom, téléphone, email et mot de passe.</a:t>
            </a:r>
          </a:p>
          <a:p>
            <a:r>
              <a:rPr lang="fr-FR" sz="1100" dirty="0">
                <a:effectLst>
                  <a:outerShdw blurRad="38100" dist="38100" dir="2700000" algn="tl">
                    <a:srgbClr val="000000">
                      <a:alpha val="43137"/>
                    </a:srgbClr>
                  </a:outerShdw>
                </a:effectLst>
              </a:rPr>
              <a:t>Un Taxi Driver est défini par : id, nom, prénom, téléphone, email, mot de passe et puis un taxi.</a:t>
            </a:r>
          </a:p>
          <a:p>
            <a:r>
              <a:rPr lang="fr-FR" sz="1100" dirty="0">
                <a:effectLst>
                  <a:outerShdw blurRad="38100" dist="38100" dir="2700000" algn="tl">
                    <a:srgbClr val="000000">
                      <a:alpha val="43137"/>
                    </a:srgbClr>
                  </a:outerShdw>
                </a:effectLst>
              </a:rPr>
              <a:t>Un Taxi est défini par : id, matricule, type(?). Et les types de voiture (taxi) sont ....</a:t>
            </a:r>
          </a:p>
          <a:p>
            <a:r>
              <a:rPr lang="fr-FR" sz="1100" dirty="0">
                <a:effectLst>
                  <a:outerShdw blurRad="38100" dist="38100" dir="2700000" algn="tl">
                    <a:srgbClr val="000000">
                      <a:alpha val="43137"/>
                    </a:srgbClr>
                  </a:outerShdw>
                </a:effectLst>
              </a:rPr>
              <a:t>Un Taxi n'est affecté qu'à 1 et 1 seule Taxi Driver.</a:t>
            </a:r>
          </a:p>
          <a:p>
            <a:r>
              <a:rPr lang="fr-FR" sz="1100" dirty="0">
                <a:effectLst>
                  <a:outerShdw blurRad="38100" dist="38100" dir="2700000" algn="tl">
                    <a:srgbClr val="000000">
                      <a:alpha val="43137"/>
                    </a:srgbClr>
                  </a:outerShdw>
                </a:effectLst>
              </a:rPr>
              <a:t>Un Taxi ne peut avoir qu'1 et 1 seule client à un instant t donné.</a:t>
            </a:r>
          </a:p>
          <a:p>
            <a:r>
              <a:rPr lang="fr-FR" sz="1100" dirty="0">
                <a:effectLst>
                  <a:outerShdw blurRad="38100" dist="38100" dir="2700000" algn="tl">
                    <a:srgbClr val="000000">
                      <a:alpha val="43137"/>
                    </a:srgbClr>
                  </a:outerShdw>
                </a:effectLst>
              </a:rPr>
              <a:t>Un taxi peut démarrer le travail de 7h du matin jusqu'à 20h du soir.</a:t>
            </a:r>
          </a:p>
          <a:p>
            <a:r>
              <a:rPr lang="fr-FR" sz="1100" dirty="0">
                <a:effectLst>
                  <a:outerShdw blurRad="38100" dist="38100" dir="2700000" algn="tl">
                    <a:srgbClr val="000000">
                      <a:alpha val="43137"/>
                    </a:srgbClr>
                  </a:outerShdw>
                </a:effectLst>
              </a:rPr>
              <a:t>Le client appel pour réserver une course.</a:t>
            </a:r>
          </a:p>
          <a:p>
            <a:r>
              <a:rPr lang="fr-FR" sz="1100" dirty="0">
                <a:effectLst>
                  <a:outerShdw blurRad="38100" dist="38100" dir="2700000" algn="tl">
                    <a:srgbClr val="000000">
                      <a:alpha val="43137"/>
                    </a:srgbClr>
                  </a:outerShdw>
                </a:effectLst>
              </a:rPr>
              <a:t>Lors de l'affectation des courses de clients, il faut maximiser l'affectation à un taxi avant de passer à un autre taxi et ainsi de suite. C'est à dire, Pour tout taxi, il faut lui affecter un maximum de courses clients avant de passer au deuxième taxi et ainsi de suite.  </a:t>
            </a:r>
          </a:p>
          <a:p>
            <a:r>
              <a:rPr lang="fr-FR" sz="1100" dirty="0">
                <a:effectLst>
                  <a:outerShdw blurRad="38100" dist="38100" dir="2700000" algn="tl">
                    <a:srgbClr val="000000">
                      <a:alpha val="43137"/>
                    </a:srgbClr>
                  </a:outerShdw>
                </a:effectLst>
              </a:rPr>
              <a:t>L’affectation des Courses de clients aux taxis devra respecter la succession dans le temps et la succession géographique. C’est-à-dire, pour affecter une course à un taxi, il faut l’heure de départ vient après l’heure d’arrivé de la dernière course du taxi plus la marge du retard toléré sinon il faut affecter cette course à un autre taxi.</a:t>
            </a:r>
          </a:p>
          <a:p>
            <a:r>
              <a:rPr lang="fr-FR" sz="1100" dirty="0">
                <a:effectLst>
                  <a:outerShdw blurRad="38100" dist="38100" dir="2700000" algn="tl">
                    <a:srgbClr val="000000">
                      <a:alpha val="43137"/>
                    </a:srgbClr>
                  </a:outerShdw>
                </a:effectLst>
              </a:rPr>
              <a:t>La marge de retard toléré de chaque rendez-vous est de 5min.</a:t>
            </a:r>
          </a:p>
          <a:p>
            <a:r>
              <a:rPr lang="fr-FR" sz="1100" dirty="0">
                <a:effectLst>
                  <a:outerShdw blurRad="38100" dist="38100" dir="2700000" algn="tl">
                    <a:srgbClr val="000000">
                      <a:alpha val="43137"/>
                    </a:srgbClr>
                  </a:outerShdw>
                </a:effectLst>
              </a:rPr>
              <a:t>Une course est défini par : id, date départ, heure départ, adresse départ, adresse d'arrivé et un client.</a:t>
            </a:r>
          </a:p>
          <a:p>
            <a:r>
              <a:rPr lang="fr-FR" sz="1100" dirty="0">
                <a:effectLst>
                  <a:outerShdw blurRad="38100" dist="38100" dir="2700000" algn="tl">
                    <a:srgbClr val="000000">
                      <a:alpha val="43137"/>
                    </a:srgbClr>
                  </a:outerShdw>
                </a:effectLst>
              </a:rPr>
              <a:t>Un Client est défini par :  id, nom, prénom et téléphone.</a:t>
            </a:r>
          </a:p>
          <a:p>
            <a:r>
              <a:rPr lang="fr-FR" sz="1100" dirty="0">
                <a:effectLst>
                  <a:outerShdw blurRad="38100" dist="38100" dir="2700000" algn="tl">
                    <a:srgbClr val="000000">
                      <a:alpha val="43137"/>
                    </a:srgbClr>
                  </a:outerShdw>
                </a:effectLst>
              </a:rPr>
              <a:t>Certains clients peuvent faire plusieurs courses dans la même semaine et d’une façon périodique (chaque semaine). La périodicité peut être limitée par une date ou non.</a:t>
            </a:r>
          </a:p>
          <a:p>
            <a:r>
              <a:rPr lang="fr-FR" sz="1100" dirty="0">
                <a:effectLst>
                  <a:outerShdw blurRad="38100" dist="38100" dir="2700000" algn="tl">
                    <a:srgbClr val="000000">
                      <a:alpha val="43137"/>
                    </a:srgbClr>
                  </a:outerShdw>
                </a:effectLst>
              </a:rPr>
              <a:t>Depuis la course périodique, il est généré une course (normale) à chaque date correspondante.</a:t>
            </a:r>
          </a:p>
          <a:p>
            <a:r>
              <a:rPr lang="fr-FR" sz="1100" dirty="0">
                <a:effectLst>
                  <a:outerShdw blurRad="38100" dist="38100" dir="2700000" algn="tl">
                    <a:srgbClr val="000000">
                      <a:alpha val="43137"/>
                    </a:srgbClr>
                  </a:outerShdw>
                </a:effectLst>
              </a:rPr>
              <a:t>Une course periodique est défini par : id, jour, heure départ, adresse départ, adresse d'arrivé, date limite et un client.</a:t>
            </a:r>
          </a:p>
          <a:p>
            <a:r>
              <a:rPr lang="fr-FR" sz="1100" dirty="0">
                <a:effectLst>
                  <a:outerShdw blurRad="38100" dist="38100" dir="2700000" algn="tl">
                    <a:srgbClr val="000000">
                      <a:alpha val="43137"/>
                    </a:srgbClr>
                  </a:outerShdw>
                </a:effectLst>
              </a:rPr>
              <a:t>Les informations des clients sont supposées enregistrées d’avance.</a:t>
            </a:r>
          </a:p>
          <a:p>
            <a:r>
              <a:rPr lang="fr-FR" sz="1100" dirty="0">
                <a:effectLst>
                  <a:outerShdw blurRad="38100" dist="38100" dir="2700000" algn="tl">
                    <a:srgbClr val="000000">
                      <a:alpha val="43137"/>
                    </a:srgbClr>
                  </a:outerShdw>
                </a:effectLst>
              </a:rPr>
              <a:t>Les chauffeurs peuvent consulter en tout moment leurs tableaux des affectations. Chacun d’eux ne peut consulter que son propre affectation des courses. </a:t>
            </a:r>
          </a:p>
          <a:p>
            <a:r>
              <a:rPr lang="fr-FR" sz="1100" dirty="0">
                <a:effectLst>
                  <a:outerShdw blurRad="38100" dist="38100" dir="2700000" algn="tl">
                    <a:srgbClr val="000000">
                      <a:alpha val="43137"/>
                    </a:srgbClr>
                  </a:outerShdw>
                </a:effectLst>
              </a:rPr>
              <a:t>Un administrateur peut ajouter, éditer et consulter une course, un client, chauffeur et Taxi.</a:t>
            </a:r>
          </a:p>
          <a:p>
            <a:r>
              <a:rPr lang="fr-FR" sz="1100" dirty="0">
                <a:effectLst>
                  <a:outerShdw blurRad="38100" dist="38100" dir="2700000" algn="tl">
                    <a:srgbClr val="000000">
                      <a:alpha val="43137"/>
                    </a:srgbClr>
                  </a:outerShdw>
                </a:effectLst>
              </a:rPr>
              <a:t>Un administrateur peut consulter toutes les affectations.</a:t>
            </a:r>
          </a:p>
        </p:txBody>
      </p:sp>
      <p:sp>
        <p:nvSpPr>
          <p:cNvPr id="4" name="Rectangle 3">
            <a:extLst>
              <a:ext uri="{FF2B5EF4-FFF2-40B4-BE49-F238E27FC236}">
                <a16:creationId xmlns:a16="http://schemas.microsoft.com/office/drawing/2014/main" id="{FC4F50B6-5F68-428E-8C0C-C1E546763FBE}"/>
              </a:ext>
            </a:extLst>
          </p:cNvPr>
          <p:cNvSpPr/>
          <p:nvPr/>
        </p:nvSpPr>
        <p:spPr>
          <a:xfrm>
            <a:off x="0" y="0"/>
            <a:ext cx="4924746"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CONCEPTION ET MODELISATION  –  FORMALISATION</a:t>
            </a:r>
          </a:p>
        </p:txBody>
      </p:sp>
    </p:spTree>
    <p:extLst>
      <p:ext uri="{BB962C8B-B14F-4D97-AF65-F5344CB8AC3E}">
        <p14:creationId xmlns:p14="http://schemas.microsoft.com/office/powerpoint/2010/main" val="4058520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24FF1-185F-47D5-B134-DE512274EFB4}"/>
              </a:ext>
            </a:extLst>
          </p:cNvPr>
          <p:cNvSpPr>
            <a:spLocks noGrp="1"/>
          </p:cNvSpPr>
          <p:nvPr>
            <p:ph type="title"/>
          </p:nvPr>
        </p:nvSpPr>
        <p:spPr>
          <a:xfrm>
            <a:off x="0" y="447188"/>
            <a:ext cx="12192000" cy="970450"/>
          </a:xfrm>
        </p:spPr>
        <p:txBody>
          <a:bodyPr/>
          <a:lstStyle/>
          <a:p>
            <a:r>
              <a:rPr lang="fr-FR" dirty="0"/>
              <a:t> VISION ET MODELISATION DU PROFESSUER :</a:t>
            </a:r>
          </a:p>
        </p:txBody>
      </p:sp>
      <p:pic>
        <p:nvPicPr>
          <p:cNvPr id="5" name="Image 4">
            <a:extLst>
              <a:ext uri="{FF2B5EF4-FFF2-40B4-BE49-F238E27FC236}">
                <a16:creationId xmlns:a16="http://schemas.microsoft.com/office/drawing/2014/main" id="{336685B7-9943-476E-85C3-F61D1BA8F401}"/>
              </a:ext>
            </a:extLst>
          </p:cNvPr>
          <p:cNvPicPr>
            <a:picLocks noChangeAspect="1"/>
          </p:cNvPicPr>
          <p:nvPr/>
        </p:nvPicPr>
        <p:blipFill>
          <a:blip r:embed="rId2"/>
          <a:stretch>
            <a:fillRect/>
          </a:stretch>
        </p:blipFill>
        <p:spPr>
          <a:xfrm>
            <a:off x="103031" y="1880315"/>
            <a:ext cx="12088969" cy="4977685"/>
          </a:xfrm>
          <a:prstGeom prst="rect">
            <a:avLst/>
          </a:prstGeom>
          <a:ln>
            <a:noFill/>
          </a:ln>
        </p:spPr>
      </p:pic>
      <p:sp>
        <p:nvSpPr>
          <p:cNvPr id="4" name="Rectangle 3">
            <a:extLst>
              <a:ext uri="{FF2B5EF4-FFF2-40B4-BE49-F238E27FC236}">
                <a16:creationId xmlns:a16="http://schemas.microsoft.com/office/drawing/2014/main" id="{FC4F50B6-5F68-428E-8C0C-C1E546763FBE}"/>
              </a:ext>
            </a:extLst>
          </p:cNvPr>
          <p:cNvSpPr/>
          <p:nvPr/>
        </p:nvSpPr>
        <p:spPr>
          <a:xfrm>
            <a:off x="0" y="0"/>
            <a:ext cx="10071988"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CONCEPTION ET MODELISATION  –  AIDES ET INDICATION DU PROFESSEUR –  PSEUDO MODÈLE DÉMONSTRATIVE   </a:t>
            </a:r>
          </a:p>
        </p:txBody>
      </p:sp>
    </p:spTree>
    <p:extLst>
      <p:ext uri="{BB962C8B-B14F-4D97-AF65-F5344CB8AC3E}">
        <p14:creationId xmlns:p14="http://schemas.microsoft.com/office/powerpoint/2010/main" val="852154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2655AA9-8F1B-403B-9709-23BF392469BF}"/>
              </a:ext>
            </a:extLst>
          </p:cNvPr>
          <p:cNvSpPr>
            <a:spLocks noGrp="1"/>
          </p:cNvSpPr>
          <p:nvPr>
            <p:ph type="title"/>
          </p:nvPr>
        </p:nvSpPr>
        <p:spPr>
          <a:xfrm>
            <a:off x="0" y="0"/>
            <a:ext cx="10571998" cy="970450"/>
          </a:xfrm>
        </p:spPr>
        <p:txBody>
          <a:bodyPr/>
          <a:lstStyle/>
          <a:p>
            <a:r>
              <a:rPr lang="fr-FR" dirty="0"/>
              <a:t> DIAGRAMME DE DÉPLOIEMENT :</a:t>
            </a:r>
          </a:p>
        </p:txBody>
      </p:sp>
      <p:sp>
        <p:nvSpPr>
          <p:cNvPr id="5" name="Rectangle 4">
            <a:extLst>
              <a:ext uri="{FF2B5EF4-FFF2-40B4-BE49-F238E27FC236}">
                <a16:creationId xmlns:a16="http://schemas.microsoft.com/office/drawing/2014/main" id="{722088D2-2B0D-4826-89D6-A593F216EBE9}"/>
              </a:ext>
            </a:extLst>
          </p:cNvPr>
          <p:cNvSpPr/>
          <p:nvPr/>
        </p:nvSpPr>
        <p:spPr>
          <a:xfrm>
            <a:off x="0" y="0"/>
            <a:ext cx="7455887"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CONCEPTION ET MODELISATION  –  CONCEPTION UML  –  MODELE TECHNIQUE </a:t>
            </a:r>
          </a:p>
        </p:txBody>
      </p:sp>
      <p:pic>
        <p:nvPicPr>
          <p:cNvPr id="4" name="Image 3">
            <a:extLst>
              <a:ext uri="{FF2B5EF4-FFF2-40B4-BE49-F238E27FC236}">
                <a16:creationId xmlns:a16="http://schemas.microsoft.com/office/drawing/2014/main" id="{BB6BD4E4-6324-48D5-A092-C7D05634AB8A}"/>
              </a:ext>
            </a:extLst>
          </p:cNvPr>
          <p:cNvPicPr>
            <a:picLocks noChangeAspect="1"/>
          </p:cNvPicPr>
          <p:nvPr/>
        </p:nvPicPr>
        <p:blipFill>
          <a:blip r:embed="rId2"/>
          <a:stretch>
            <a:fillRect/>
          </a:stretch>
        </p:blipFill>
        <p:spPr>
          <a:xfrm>
            <a:off x="654676" y="1313645"/>
            <a:ext cx="10470524" cy="5422006"/>
          </a:xfrm>
          <a:prstGeom prst="rect">
            <a:avLst/>
          </a:prstGeom>
        </p:spPr>
      </p:pic>
      <p:sp>
        <p:nvSpPr>
          <p:cNvPr id="2" name="Rectangle 1">
            <a:extLst>
              <a:ext uri="{FF2B5EF4-FFF2-40B4-BE49-F238E27FC236}">
                <a16:creationId xmlns:a16="http://schemas.microsoft.com/office/drawing/2014/main" id="{4EC72061-D673-4B82-A747-EAC11D117CC3}"/>
              </a:ext>
            </a:extLst>
          </p:cNvPr>
          <p:cNvSpPr/>
          <p:nvPr/>
        </p:nvSpPr>
        <p:spPr>
          <a:xfrm>
            <a:off x="2653048" y="4365938"/>
            <a:ext cx="540913" cy="54091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4562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BD01F53-F648-4577-9FA7-629EC35321B3}"/>
              </a:ext>
            </a:extLst>
          </p:cNvPr>
          <p:cNvSpPr>
            <a:spLocks noGrp="1"/>
          </p:cNvSpPr>
          <p:nvPr>
            <p:ph type="title"/>
          </p:nvPr>
        </p:nvSpPr>
        <p:spPr>
          <a:xfrm>
            <a:off x="674875" y="1240673"/>
            <a:ext cx="6248266" cy="1888189"/>
          </a:xfrm>
        </p:spPr>
        <p:txBody>
          <a:bodyPr/>
          <a:lstStyle/>
          <a:p>
            <a:pPr algn="ctr"/>
            <a:br>
              <a:rPr lang="fr-FR" dirty="0"/>
            </a:br>
            <a:r>
              <a:rPr lang="fr-FR" sz="5400" dirty="0"/>
              <a:t>ETUDES DU PROJET</a:t>
            </a:r>
            <a:endParaRPr lang="fr-FR" dirty="0"/>
          </a:p>
        </p:txBody>
      </p:sp>
      <p:sp>
        <p:nvSpPr>
          <p:cNvPr id="5" name="Espace réservé du texte 4">
            <a:extLst>
              <a:ext uri="{FF2B5EF4-FFF2-40B4-BE49-F238E27FC236}">
                <a16:creationId xmlns:a16="http://schemas.microsoft.com/office/drawing/2014/main" id="{DA655345-6866-4B64-8CF4-2053C682FDEB}"/>
              </a:ext>
            </a:extLst>
          </p:cNvPr>
          <p:cNvSpPr>
            <a:spLocks noGrp="1"/>
          </p:cNvSpPr>
          <p:nvPr>
            <p:ph type="body" idx="1"/>
          </p:nvPr>
        </p:nvSpPr>
        <p:spPr/>
        <p:txBody>
          <a:bodyPr/>
          <a:lstStyle/>
          <a:p>
            <a:r>
              <a:rPr lang="fr-FR" dirty="0"/>
              <a:t>Réalité et Besoins du Projet, et les Etudes et analyse de l’équipe développement.</a:t>
            </a:r>
          </a:p>
        </p:txBody>
      </p:sp>
      <p:sp>
        <p:nvSpPr>
          <p:cNvPr id="6" name="Espace réservé du texte 5">
            <a:extLst>
              <a:ext uri="{FF2B5EF4-FFF2-40B4-BE49-F238E27FC236}">
                <a16:creationId xmlns:a16="http://schemas.microsoft.com/office/drawing/2014/main" id="{ECB55297-5B45-4048-A113-F5CEA5A7C1EF}"/>
              </a:ext>
            </a:extLst>
          </p:cNvPr>
          <p:cNvSpPr>
            <a:spLocks noGrp="1"/>
          </p:cNvSpPr>
          <p:nvPr>
            <p:ph type="body" sz="quarter" idx="16"/>
          </p:nvPr>
        </p:nvSpPr>
        <p:spPr>
          <a:xfrm>
            <a:off x="7160652" y="1635965"/>
            <a:ext cx="4825285" cy="4455346"/>
          </a:xfrm>
          <a:ln>
            <a:solidFill>
              <a:srgbClr val="427DFF"/>
            </a:solidFill>
          </a:ln>
        </p:spPr>
        <p:txBody>
          <a:bodyPr>
            <a:normAutofit lnSpcReduction="10000"/>
          </a:bodyPr>
          <a:lstStyle/>
          <a:p>
            <a:pPr marL="285750" indent="-285750">
              <a:lnSpc>
                <a:spcPct val="150000"/>
              </a:lnSpc>
              <a:buFont typeface="Courier New" panose="02070309020205020404" pitchFamily="49" charset="0"/>
              <a:buChar char="o"/>
            </a:pPr>
            <a:r>
              <a:rPr lang="fr-FR" sz="1700" dirty="0"/>
              <a:t>PROMOTING</a:t>
            </a:r>
          </a:p>
          <a:p>
            <a:pPr marL="285750" indent="-285750">
              <a:lnSpc>
                <a:spcPct val="150000"/>
              </a:lnSpc>
              <a:buFont typeface="Courier New" panose="02070309020205020404" pitchFamily="49" charset="0"/>
              <a:buChar char="o"/>
            </a:pPr>
            <a:r>
              <a:rPr lang="fr-FR" sz="1700" dirty="0"/>
              <a:t>Chartes et Consignes du projet.</a:t>
            </a:r>
          </a:p>
          <a:p>
            <a:pPr marL="285750" indent="-285750">
              <a:lnSpc>
                <a:spcPct val="150000"/>
              </a:lnSpc>
              <a:buFont typeface="Courier New" panose="02070309020205020404" pitchFamily="49" charset="0"/>
              <a:buChar char="o"/>
            </a:pPr>
            <a:r>
              <a:rPr lang="fr-FR" sz="1700" dirty="0"/>
              <a:t> Plan du projet.</a:t>
            </a:r>
          </a:p>
          <a:p>
            <a:pPr marL="285750" indent="-285750">
              <a:lnSpc>
                <a:spcPct val="150000"/>
              </a:lnSpc>
              <a:buFont typeface="Courier New" panose="02070309020205020404" pitchFamily="49" charset="0"/>
              <a:buChar char="o"/>
            </a:pPr>
            <a:r>
              <a:rPr lang="fr-FR" sz="1700" dirty="0"/>
              <a:t>Etude préliminaire et Etude de l’existant.</a:t>
            </a:r>
          </a:p>
          <a:p>
            <a:pPr marL="285750" indent="-285750">
              <a:lnSpc>
                <a:spcPct val="150000"/>
              </a:lnSpc>
              <a:buFont typeface="Courier New" panose="02070309020205020404" pitchFamily="49" charset="0"/>
              <a:buChar char="o"/>
            </a:pPr>
            <a:r>
              <a:rPr lang="fr-FR" sz="1700" dirty="0"/>
              <a:t>Etude Fonctionnelle.</a:t>
            </a:r>
          </a:p>
          <a:p>
            <a:pPr marL="285750" indent="-285750">
              <a:lnSpc>
                <a:spcPct val="150000"/>
              </a:lnSpc>
              <a:buFont typeface="Courier New" panose="02070309020205020404" pitchFamily="49" charset="0"/>
              <a:buChar char="o"/>
            </a:pPr>
            <a:r>
              <a:rPr lang="fr-FR" sz="1700" dirty="0"/>
              <a:t>Etudes Techniques.</a:t>
            </a:r>
          </a:p>
          <a:p>
            <a:pPr marL="285750" indent="-285750">
              <a:lnSpc>
                <a:spcPct val="150000"/>
              </a:lnSpc>
              <a:buFont typeface="Courier New" panose="02070309020205020404" pitchFamily="49" charset="0"/>
              <a:buChar char="o"/>
            </a:pPr>
            <a:r>
              <a:rPr lang="fr-FR" sz="1700" dirty="0"/>
              <a:t>Conception et Modélisation.</a:t>
            </a:r>
          </a:p>
          <a:p>
            <a:pPr marL="285750" indent="-285750">
              <a:lnSpc>
                <a:spcPct val="150000"/>
              </a:lnSpc>
              <a:buFont typeface="Courier New" panose="02070309020205020404" pitchFamily="49" charset="0"/>
              <a:buChar char="o"/>
            </a:pPr>
            <a:r>
              <a:rPr lang="fr-FR" sz="1600" dirty="0"/>
              <a:t>CONCEPTS ET ALGORITHME.</a:t>
            </a:r>
          </a:p>
          <a:p>
            <a:pPr marL="285750" indent="-285750">
              <a:lnSpc>
                <a:spcPct val="150000"/>
              </a:lnSpc>
              <a:buFont typeface="Courier New" panose="02070309020205020404" pitchFamily="49" charset="0"/>
              <a:buChar char="o"/>
            </a:pPr>
            <a:r>
              <a:rPr lang="fr-FR" sz="1600" dirty="0"/>
              <a:t>ARCHTECTURE &amp; ASP.NET APPLY DESIGN.</a:t>
            </a:r>
          </a:p>
        </p:txBody>
      </p:sp>
      <p:sp>
        <p:nvSpPr>
          <p:cNvPr id="7" name="Titre 3">
            <a:extLst>
              <a:ext uri="{FF2B5EF4-FFF2-40B4-BE49-F238E27FC236}">
                <a16:creationId xmlns:a16="http://schemas.microsoft.com/office/drawing/2014/main" id="{66CE514A-2AE6-4854-BFD2-66EE112F1E5F}"/>
              </a:ext>
            </a:extLst>
          </p:cNvPr>
          <p:cNvSpPr txBox="1">
            <a:spLocks/>
          </p:cNvSpPr>
          <p:nvPr/>
        </p:nvSpPr>
        <p:spPr>
          <a:xfrm>
            <a:off x="7160651" y="1091663"/>
            <a:ext cx="4825285" cy="544302"/>
          </a:xfrm>
          <a:prstGeom prst="rect">
            <a:avLst/>
          </a:prstGeom>
          <a:ln>
            <a:solidFill>
              <a:srgbClr val="427DFF"/>
            </a:solidFill>
          </a:ln>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200" b="1" kern="1200" cap="none">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400" dirty="0"/>
              <a:t>PLAN :</a:t>
            </a:r>
          </a:p>
        </p:txBody>
      </p:sp>
      <p:sp>
        <p:nvSpPr>
          <p:cNvPr id="8" name="Titre 3">
            <a:extLst>
              <a:ext uri="{FF2B5EF4-FFF2-40B4-BE49-F238E27FC236}">
                <a16:creationId xmlns:a16="http://schemas.microsoft.com/office/drawing/2014/main" id="{10A900FA-B70F-4620-B98D-0C1A55161C76}"/>
              </a:ext>
            </a:extLst>
          </p:cNvPr>
          <p:cNvSpPr txBox="1">
            <a:spLocks/>
          </p:cNvSpPr>
          <p:nvPr/>
        </p:nvSpPr>
        <p:spPr>
          <a:xfrm>
            <a:off x="152398" y="252389"/>
            <a:ext cx="4825285" cy="544302"/>
          </a:xfrm>
          <a:prstGeom prst="rect">
            <a:avLst/>
          </a:prstGeom>
          <a:ln>
            <a:noFill/>
          </a:ln>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200" b="1" kern="1200" cap="none">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600" dirty="0"/>
              <a:t>LIVRABLES :</a:t>
            </a:r>
          </a:p>
        </p:txBody>
      </p:sp>
      <p:pic>
        <p:nvPicPr>
          <p:cNvPr id="9" name="Image 8">
            <a:extLst>
              <a:ext uri="{FF2B5EF4-FFF2-40B4-BE49-F238E27FC236}">
                <a16:creationId xmlns:a16="http://schemas.microsoft.com/office/drawing/2014/main" id="{5371C382-1E58-4B7A-A074-CC78D94E8C16}"/>
              </a:ext>
            </a:extLst>
          </p:cNvPr>
          <p:cNvPicPr>
            <a:picLocks noChangeAspect="1"/>
          </p:cNvPicPr>
          <p:nvPr/>
        </p:nvPicPr>
        <p:blipFill>
          <a:blip r:embed="rId2"/>
          <a:stretch>
            <a:fillRect/>
          </a:stretch>
        </p:blipFill>
        <p:spPr>
          <a:xfrm>
            <a:off x="1274053" y="5113589"/>
            <a:ext cx="4418408" cy="1744411"/>
          </a:xfrm>
          <a:prstGeom prst="rect">
            <a:avLst/>
          </a:prstGeom>
        </p:spPr>
      </p:pic>
    </p:spTree>
    <p:extLst>
      <p:ext uri="{BB962C8B-B14F-4D97-AF65-F5344CB8AC3E}">
        <p14:creationId xmlns:p14="http://schemas.microsoft.com/office/powerpoint/2010/main" val="2438068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5931B-B337-49EF-A94E-5C45994AD4B6}"/>
              </a:ext>
            </a:extLst>
          </p:cNvPr>
          <p:cNvSpPr>
            <a:spLocks noGrp="1"/>
          </p:cNvSpPr>
          <p:nvPr>
            <p:ph type="title"/>
          </p:nvPr>
        </p:nvSpPr>
        <p:spPr>
          <a:xfrm>
            <a:off x="0" y="447188"/>
            <a:ext cx="12192000" cy="970450"/>
          </a:xfrm>
        </p:spPr>
        <p:txBody>
          <a:bodyPr/>
          <a:lstStyle/>
          <a:p>
            <a:r>
              <a:rPr lang="fr-FR" dirty="0"/>
              <a:t> DIAGRAMME DE CLASSES :</a:t>
            </a:r>
          </a:p>
        </p:txBody>
      </p:sp>
      <p:sp>
        <p:nvSpPr>
          <p:cNvPr id="6" name="ZoneTexte 5">
            <a:extLst>
              <a:ext uri="{FF2B5EF4-FFF2-40B4-BE49-F238E27FC236}">
                <a16:creationId xmlns:a16="http://schemas.microsoft.com/office/drawing/2014/main" id="{D726C3CD-48BC-47FE-9108-D443D058D9EA}"/>
              </a:ext>
            </a:extLst>
          </p:cNvPr>
          <p:cNvSpPr txBox="1"/>
          <p:nvPr/>
        </p:nvSpPr>
        <p:spPr>
          <a:xfrm>
            <a:off x="0" y="1842641"/>
            <a:ext cx="5344733" cy="369332"/>
          </a:xfrm>
          <a:prstGeom prst="rect">
            <a:avLst/>
          </a:prstGeom>
          <a:noFill/>
        </p:spPr>
        <p:txBody>
          <a:bodyPr wrap="none" rtlCol="0">
            <a:spAutoFit/>
          </a:bodyPr>
          <a:lstStyle/>
          <a:p>
            <a:pPr marL="285750" indent="-285750">
              <a:buFont typeface="Arial" panose="020B0604020202020204" pitchFamily="34" charset="0"/>
              <a:buChar char="•"/>
            </a:pPr>
            <a:r>
              <a:rPr lang="fr-FR" dirty="0"/>
              <a:t>UML – Diagramme de Classe (Prévisionnel) :</a:t>
            </a:r>
          </a:p>
        </p:txBody>
      </p:sp>
      <p:sp>
        <p:nvSpPr>
          <p:cNvPr id="5" name="Rectangle 4">
            <a:extLst>
              <a:ext uri="{FF2B5EF4-FFF2-40B4-BE49-F238E27FC236}">
                <a16:creationId xmlns:a16="http://schemas.microsoft.com/office/drawing/2014/main" id="{722088D2-2B0D-4826-89D6-A593F216EBE9}"/>
              </a:ext>
            </a:extLst>
          </p:cNvPr>
          <p:cNvSpPr/>
          <p:nvPr/>
        </p:nvSpPr>
        <p:spPr>
          <a:xfrm>
            <a:off x="0" y="0"/>
            <a:ext cx="8637301"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CONCEPTION ET MODELISATION  –  CONCEPTION UML – MODÈLE DE STRUCTURE ET TRAITEMENT </a:t>
            </a:r>
          </a:p>
        </p:txBody>
      </p:sp>
      <p:pic>
        <p:nvPicPr>
          <p:cNvPr id="4" name="Image 3">
            <a:extLst>
              <a:ext uri="{FF2B5EF4-FFF2-40B4-BE49-F238E27FC236}">
                <a16:creationId xmlns:a16="http://schemas.microsoft.com/office/drawing/2014/main" id="{1F3897E5-D499-412A-B7CF-ED299DE93B08}"/>
              </a:ext>
            </a:extLst>
          </p:cNvPr>
          <p:cNvPicPr>
            <a:picLocks noChangeAspect="1"/>
          </p:cNvPicPr>
          <p:nvPr/>
        </p:nvPicPr>
        <p:blipFill>
          <a:blip r:embed="rId2"/>
          <a:stretch>
            <a:fillRect/>
          </a:stretch>
        </p:blipFill>
        <p:spPr>
          <a:xfrm>
            <a:off x="189085" y="1751527"/>
            <a:ext cx="12093067" cy="5251249"/>
          </a:xfrm>
          <a:prstGeom prst="rect">
            <a:avLst/>
          </a:prstGeom>
        </p:spPr>
      </p:pic>
    </p:spTree>
    <p:extLst>
      <p:ext uri="{BB962C8B-B14F-4D97-AF65-F5344CB8AC3E}">
        <p14:creationId xmlns:p14="http://schemas.microsoft.com/office/powerpoint/2010/main" val="383135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5931B-B337-49EF-A94E-5C45994AD4B6}"/>
              </a:ext>
            </a:extLst>
          </p:cNvPr>
          <p:cNvSpPr>
            <a:spLocks noGrp="1"/>
          </p:cNvSpPr>
          <p:nvPr>
            <p:ph type="title"/>
          </p:nvPr>
        </p:nvSpPr>
        <p:spPr>
          <a:xfrm>
            <a:off x="0" y="447188"/>
            <a:ext cx="12192000" cy="970450"/>
          </a:xfrm>
        </p:spPr>
        <p:txBody>
          <a:bodyPr/>
          <a:lstStyle/>
          <a:p>
            <a:r>
              <a:rPr lang="fr-FR" dirty="0"/>
              <a:t> CONCEPTS ET ALGORITHME :</a:t>
            </a:r>
          </a:p>
        </p:txBody>
      </p:sp>
      <p:sp>
        <p:nvSpPr>
          <p:cNvPr id="5" name="Rectangle 4">
            <a:extLst>
              <a:ext uri="{FF2B5EF4-FFF2-40B4-BE49-F238E27FC236}">
                <a16:creationId xmlns:a16="http://schemas.microsoft.com/office/drawing/2014/main" id="{722088D2-2B0D-4826-89D6-A593F216EBE9}"/>
              </a:ext>
            </a:extLst>
          </p:cNvPr>
          <p:cNvSpPr/>
          <p:nvPr/>
        </p:nvSpPr>
        <p:spPr>
          <a:xfrm>
            <a:off x="0" y="0"/>
            <a:ext cx="2361544"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VISION &amp; PROCEDURE</a:t>
            </a:r>
          </a:p>
        </p:txBody>
      </p:sp>
      <p:sp>
        <p:nvSpPr>
          <p:cNvPr id="3" name="Rectangle 2">
            <a:extLst>
              <a:ext uri="{FF2B5EF4-FFF2-40B4-BE49-F238E27FC236}">
                <a16:creationId xmlns:a16="http://schemas.microsoft.com/office/drawing/2014/main" id="{0FF9C3B3-DE5B-4F32-AB2E-66C113E5D33A}"/>
              </a:ext>
            </a:extLst>
          </p:cNvPr>
          <p:cNvSpPr/>
          <p:nvPr/>
        </p:nvSpPr>
        <p:spPr>
          <a:xfrm>
            <a:off x="1829090" y="1997899"/>
            <a:ext cx="2562896" cy="106894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ALGORITHME</a:t>
            </a:r>
          </a:p>
          <a:p>
            <a:pPr algn="ctr"/>
            <a:r>
              <a:rPr lang="fr-FR" dirty="0"/>
              <a:t>DE PLANIFICATION</a:t>
            </a:r>
          </a:p>
          <a:p>
            <a:pPr algn="ctr"/>
            <a:r>
              <a:rPr lang="fr-FR" dirty="0"/>
              <a:t>ET D’AFFECTATION</a:t>
            </a:r>
          </a:p>
        </p:txBody>
      </p:sp>
      <p:sp>
        <p:nvSpPr>
          <p:cNvPr id="4" name="Rectangle 3">
            <a:extLst>
              <a:ext uri="{FF2B5EF4-FFF2-40B4-BE49-F238E27FC236}">
                <a16:creationId xmlns:a16="http://schemas.microsoft.com/office/drawing/2014/main" id="{5258778F-F3FF-4FF6-BD45-E3F1101F36FD}"/>
              </a:ext>
            </a:extLst>
          </p:cNvPr>
          <p:cNvSpPr/>
          <p:nvPr/>
        </p:nvSpPr>
        <p:spPr>
          <a:xfrm>
            <a:off x="4756598" y="3222706"/>
            <a:ext cx="2511380" cy="1186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ENSEMBLE DES</a:t>
            </a:r>
          </a:p>
          <a:p>
            <a:pPr algn="ctr"/>
            <a:r>
              <a:rPr lang="fr-FR" dirty="0"/>
              <a:t>COURSES </a:t>
            </a:r>
          </a:p>
          <a:p>
            <a:pPr algn="ctr"/>
            <a:r>
              <a:rPr lang="fr-FR" dirty="0"/>
              <a:t>(DU JOUR X)</a:t>
            </a:r>
          </a:p>
        </p:txBody>
      </p:sp>
      <p:sp>
        <p:nvSpPr>
          <p:cNvPr id="6" name="Rectangle 5">
            <a:extLst>
              <a:ext uri="{FF2B5EF4-FFF2-40B4-BE49-F238E27FC236}">
                <a16:creationId xmlns:a16="http://schemas.microsoft.com/office/drawing/2014/main" id="{D4F33683-A288-4423-B6EC-67FEB759740F}"/>
              </a:ext>
            </a:extLst>
          </p:cNvPr>
          <p:cNvSpPr/>
          <p:nvPr/>
        </p:nvSpPr>
        <p:spPr>
          <a:xfrm>
            <a:off x="8564452" y="3222706"/>
            <a:ext cx="2678805" cy="1186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ENSEMBLE DES COURSES PÉRIODIQUES</a:t>
            </a:r>
          </a:p>
        </p:txBody>
      </p:sp>
      <p:cxnSp>
        <p:nvCxnSpPr>
          <p:cNvPr id="8" name="Connecteur : en angle 7">
            <a:extLst>
              <a:ext uri="{FF2B5EF4-FFF2-40B4-BE49-F238E27FC236}">
                <a16:creationId xmlns:a16="http://schemas.microsoft.com/office/drawing/2014/main" id="{9A77708F-E427-4B21-9D5A-15B20E65150A}"/>
              </a:ext>
            </a:extLst>
          </p:cNvPr>
          <p:cNvCxnSpPr>
            <a:stCxn id="6" idx="2"/>
            <a:endCxn id="4" idx="2"/>
          </p:cNvCxnSpPr>
          <p:nvPr/>
        </p:nvCxnSpPr>
        <p:spPr>
          <a:xfrm rot="5400000">
            <a:off x="7958072" y="2463686"/>
            <a:ext cx="12700" cy="3891567"/>
          </a:xfrm>
          <a:prstGeom prst="bentConnector3">
            <a:avLst>
              <a:gd name="adj1" fmla="val 4030984"/>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8853C9E8-C491-4B39-90E3-9060728F1040}"/>
              </a:ext>
            </a:extLst>
          </p:cNvPr>
          <p:cNvSpPr txBox="1"/>
          <p:nvPr/>
        </p:nvSpPr>
        <p:spPr>
          <a:xfrm>
            <a:off x="6070821" y="5099802"/>
            <a:ext cx="3839386" cy="738664"/>
          </a:xfrm>
          <a:prstGeom prst="rect">
            <a:avLst/>
          </a:prstGeom>
          <a:noFill/>
          <a:ln>
            <a:solidFill>
              <a:schemeClr val="accent1"/>
            </a:solidFill>
          </a:ln>
        </p:spPr>
        <p:txBody>
          <a:bodyPr wrap="square" rtlCol="0">
            <a:spAutoFit/>
          </a:bodyPr>
          <a:lstStyle/>
          <a:p>
            <a:r>
              <a:rPr lang="fr-FR" sz="1400" dirty="0"/>
              <a:t>Générer les courses de la date X depuis les courses périodiques pour ceux qui correspondent au jour de la date X</a:t>
            </a:r>
          </a:p>
        </p:txBody>
      </p:sp>
      <p:cxnSp>
        <p:nvCxnSpPr>
          <p:cNvPr id="13" name="Connecteur droit 12">
            <a:extLst>
              <a:ext uri="{FF2B5EF4-FFF2-40B4-BE49-F238E27FC236}">
                <a16:creationId xmlns:a16="http://schemas.microsoft.com/office/drawing/2014/main" id="{1D93C2F0-BA96-4E36-9572-9E9981BB3038}"/>
              </a:ext>
            </a:extLst>
          </p:cNvPr>
          <p:cNvCxnSpPr>
            <a:cxnSpLocks/>
            <a:stCxn id="11" idx="0"/>
          </p:cNvCxnSpPr>
          <p:nvPr/>
        </p:nvCxnSpPr>
        <p:spPr>
          <a:xfrm flipV="1">
            <a:off x="7990514" y="4871416"/>
            <a:ext cx="0" cy="228386"/>
          </a:xfrm>
          <a:prstGeom prst="line">
            <a:avLst/>
          </a:prstGeom>
        </p:spPr>
        <p:style>
          <a:lnRef idx="1">
            <a:schemeClr val="accent1"/>
          </a:lnRef>
          <a:fillRef idx="0">
            <a:schemeClr val="accent1"/>
          </a:fillRef>
          <a:effectRef idx="0">
            <a:schemeClr val="accent1"/>
          </a:effectRef>
          <a:fontRef idx="minor">
            <a:schemeClr val="tx1"/>
          </a:fontRef>
        </p:style>
      </p:cxnSp>
      <p:sp>
        <p:nvSpPr>
          <p:cNvPr id="15" name="Ellipse 14">
            <a:extLst>
              <a:ext uri="{FF2B5EF4-FFF2-40B4-BE49-F238E27FC236}">
                <a16:creationId xmlns:a16="http://schemas.microsoft.com/office/drawing/2014/main" id="{32A10C4F-C940-4D18-9E05-A270E941662D}"/>
              </a:ext>
            </a:extLst>
          </p:cNvPr>
          <p:cNvSpPr/>
          <p:nvPr/>
        </p:nvSpPr>
        <p:spPr>
          <a:xfrm>
            <a:off x="7930366" y="4789240"/>
            <a:ext cx="121899" cy="20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E45B72FC-4EE1-4AFA-ABE4-D2CC25E53AB0}"/>
              </a:ext>
            </a:extLst>
          </p:cNvPr>
          <p:cNvSpPr txBox="1"/>
          <p:nvPr/>
        </p:nvSpPr>
        <p:spPr>
          <a:xfrm>
            <a:off x="221718" y="4860101"/>
            <a:ext cx="3839386" cy="1815882"/>
          </a:xfrm>
          <a:prstGeom prst="rect">
            <a:avLst/>
          </a:prstGeom>
          <a:noFill/>
          <a:ln>
            <a:solidFill>
              <a:schemeClr val="accent1"/>
            </a:solidFill>
          </a:ln>
        </p:spPr>
        <p:txBody>
          <a:bodyPr wrap="square" rtlCol="0">
            <a:spAutoFit/>
          </a:bodyPr>
          <a:lstStyle/>
          <a:p>
            <a:r>
              <a:rPr lang="fr-FR" sz="1400" dirty="0"/>
              <a:t>Ceci est pensé ainsi pour que l’algorithme gère les courses de la même manière. Et donc ça permet d’alléger l’algorithme et la procédure de planification, puisque l’algorithme n’a pas géré différemment les courses périodiques. Sinon il aura qu’un seule taxi pour une courses périodique et cela pour toute les dates.</a:t>
            </a:r>
          </a:p>
        </p:txBody>
      </p:sp>
      <p:cxnSp>
        <p:nvCxnSpPr>
          <p:cNvPr id="18" name="Connecteur : en angle 17">
            <a:extLst>
              <a:ext uri="{FF2B5EF4-FFF2-40B4-BE49-F238E27FC236}">
                <a16:creationId xmlns:a16="http://schemas.microsoft.com/office/drawing/2014/main" id="{851AD00A-5BAC-43AE-A760-009C56926C38}"/>
              </a:ext>
            </a:extLst>
          </p:cNvPr>
          <p:cNvCxnSpPr>
            <a:cxnSpLocks/>
            <a:stCxn id="16" idx="3"/>
            <a:endCxn id="11" idx="1"/>
          </p:cNvCxnSpPr>
          <p:nvPr/>
        </p:nvCxnSpPr>
        <p:spPr>
          <a:xfrm flipV="1">
            <a:off x="4061104" y="5469134"/>
            <a:ext cx="2009717" cy="2989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A1C5E454-E927-487E-B5C4-DD3FE3A4835A}"/>
              </a:ext>
            </a:extLst>
          </p:cNvPr>
          <p:cNvCxnSpPr>
            <a:stCxn id="4" idx="1"/>
            <a:endCxn id="3" idx="2"/>
          </p:cNvCxnSpPr>
          <p:nvPr/>
        </p:nvCxnSpPr>
        <p:spPr>
          <a:xfrm rot="10800000">
            <a:off x="3110538" y="3066846"/>
            <a:ext cx="1646060" cy="7492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 en angle 23">
            <a:extLst>
              <a:ext uri="{FF2B5EF4-FFF2-40B4-BE49-F238E27FC236}">
                <a16:creationId xmlns:a16="http://schemas.microsoft.com/office/drawing/2014/main" id="{019250D0-E473-40DA-B48E-43D92DAD537C}"/>
              </a:ext>
            </a:extLst>
          </p:cNvPr>
          <p:cNvCxnSpPr>
            <a:stCxn id="3" idx="3"/>
            <a:endCxn id="4" idx="0"/>
          </p:cNvCxnSpPr>
          <p:nvPr/>
        </p:nvCxnSpPr>
        <p:spPr>
          <a:xfrm>
            <a:off x="4391986" y="2532373"/>
            <a:ext cx="1620302" cy="6903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9A26385F-95FA-496E-A727-CCBD9C647D54}"/>
              </a:ext>
            </a:extLst>
          </p:cNvPr>
          <p:cNvSpPr txBox="1"/>
          <p:nvPr/>
        </p:nvSpPr>
        <p:spPr>
          <a:xfrm>
            <a:off x="3360935" y="3490903"/>
            <a:ext cx="1031051" cy="369332"/>
          </a:xfrm>
          <a:prstGeom prst="rect">
            <a:avLst/>
          </a:prstGeom>
          <a:noFill/>
        </p:spPr>
        <p:txBody>
          <a:bodyPr wrap="square" rtlCol="0">
            <a:spAutoFit/>
          </a:bodyPr>
          <a:lstStyle/>
          <a:p>
            <a:r>
              <a:rPr lang="fr-FR" dirty="0"/>
              <a:t>Lecture</a:t>
            </a:r>
          </a:p>
        </p:txBody>
      </p:sp>
      <p:sp>
        <p:nvSpPr>
          <p:cNvPr id="26" name="ZoneTexte 25">
            <a:extLst>
              <a:ext uri="{FF2B5EF4-FFF2-40B4-BE49-F238E27FC236}">
                <a16:creationId xmlns:a16="http://schemas.microsoft.com/office/drawing/2014/main" id="{8EB8E82F-1FD6-4BCF-9A9F-D4BDB69A133C}"/>
              </a:ext>
            </a:extLst>
          </p:cNvPr>
          <p:cNvSpPr txBox="1"/>
          <p:nvPr/>
        </p:nvSpPr>
        <p:spPr>
          <a:xfrm>
            <a:off x="4756598" y="1921949"/>
            <a:ext cx="1462355" cy="646331"/>
          </a:xfrm>
          <a:prstGeom prst="rect">
            <a:avLst/>
          </a:prstGeom>
          <a:noFill/>
        </p:spPr>
        <p:txBody>
          <a:bodyPr wrap="square" rtlCol="0">
            <a:spAutoFit/>
          </a:bodyPr>
          <a:lstStyle/>
          <a:p>
            <a:pPr algn="ctr"/>
            <a:r>
              <a:rPr lang="fr-FR" dirty="0"/>
              <a:t>Affectation de Taxi</a:t>
            </a:r>
          </a:p>
        </p:txBody>
      </p:sp>
    </p:spTree>
    <p:extLst>
      <p:ext uri="{BB962C8B-B14F-4D97-AF65-F5344CB8AC3E}">
        <p14:creationId xmlns:p14="http://schemas.microsoft.com/office/powerpoint/2010/main" val="493658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5931B-B337-49EF-A94E-5C45994AD4B6}"/>
              </a:ext>
            </a:extLst>
          </p:cNvPr>
          <p:cNvSpPr>
            <a:spLocks noGrp="1"/>
          </p:cNvSpPr>
          <p:nvPr>
            <p:ph type="title"/>
          </p:nvPr>
        </p:nvSpPr>
        <p:spPr>
          <a:xfrm>
            <a:off x="0" y="447188"/>
            <a:ext cx="12192000" cy="970450"/>
          </a:xfrm>
        </p:spPr>
        <p:txBody>
          <a:bodyPr/>
          <a:lstStyle/>
          <a:p>
            <a:r>
              <a:rPr lang="fr-FR" dirty="0"/>
              <a:t> DIAGRAMME MCD :</a:t>
            </a:r>
          </a:p>
        </p:txBody>
      </p:sp>
      <p:sp>
        <p:nvSpPr>
          <p:cNvPr id="5" name="Rectangle 4">
            <a:extLst>
              <a:ext uri="{FF2B5EF4-FFF2-40B4-BE49-F238E27FC236}">
                <a16:creationId xmlns:a16="http://schemas.microsoft.com/office/drawing/2014/main" id="{722088D2-2B0D-4826-89D6-A593F216EBE9}"/>
              </a:ext>
            </a:extLst>
          </p:cNvPr>
          <p:cNvSpPr/>
          <p:nvPr/>
        </p:nvSpPr>
        <p:spPr>
          <a:xfrm>
            <a:off x="0" y="0"/>
            <a:ext cx="5357557"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CONCEPTION ET MODELISATION  –  CONCEPTION MERISE</a:t>
            </a:r>
          </a:p>
        </p:txBody>
      </p:sp>
      <p:pic>
        <p:nvPicPr>
          <p:cNvPr id="9" name="Image 8">
            <a:extLst>
              <a:ext uri="{FF2B5EF4-FFF2-40B4-BE49-F238E27FC236}">
                <a16:creationId xmlns:a16="http://schemas.microsoft.com/office/drawing/2014/main" id="{A7E43B9A-FC88-4E22-AB40-FFA32AB043EF}"/>
              </a:ext>
            </a:extLst>
          </p:cNvPr>
          <p:cNvPicPr>
            <a:picLocks noChangeAspect="1"/>
          </p:cNvPicPr>
          <p:nvPr/>
        </p:nvPicPr>
        <p:blipFill>
          <a:blip r:embed="rId2"/>
          <a:stretch>
            <a:fillRect/>
          </a:stretch>
        </p:blipFill>
        <p:spPr>
          <a:xfrm>
            <a:off x="412124" y="2009104"/>
            <a:ext cx="11333408" cy="4726547"/>
          </a:xfrm>
          <a:prstGeom prst="rect">
            <a:avLst/>
          </a:prstGeom>
        </p:spPr>
      </p:pic>
    </p:spTree>
    <p:extLst>
      <p:ext uri="{BB962C8B-B14F-4D97-AF65-F5344CB8AC3E}">
        <p14:creationId xmlns:p14="http://schemas.microsoft.com/office/powerpoint/2010/main" val="3983306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5931B-B337-49EF-A94E-5C45994AD4B6}"/>
              </a:ext>
            </a:extLst>
          </p:cNvPr>
          <p:cNvSpPr>
            <a:spLocks noGrp="1"/>
          </p:cNvSpPr>
          <p:nvPr>
            <p:ph type="title"/>
          </p:nvPr>
        </p:nvSpPr>
        <p:spPr>
          <a:xfrm>
            <a:off x="0" y="307777"/>
            <a:ext cx="12192000" cy="970450"/>
          </a:xfrm>
        </p:spPr>
        <p:txBody>
          <a:bodyPr/>
          <a:lstStyle/>
          <a:p>
            <a:r>
              <a:rPr lang="fr-FR" dirty="0"/>
              <a:t> MODELE MICROSOFT SQL SERVER (1) :</a:t>
            </a:r>
          </a:p>
        </p:txBody>
      </p:sp>
      <p:sp>
        <p:nvSpPr>
          <p:cNvPr id="5" name="Rectangle 4">
            <a:extLst>
              <a:ext uri="{FF2B5EF4-FFF2-40B4-BE49-F238E27FC236}">
                <a16:creationId xmlns:a16="http://schemas.microsoft.com/office/drawing/2014/main" id="{722088D2-2B0D-4826-89D6-A593F216EBE9}"/>
              </a:ext>
            </a:extLst>
          </p:cNvPr>
          <p:cNvSpPr/>
          <p:nvPr/>
        </p:nvSpPr>
        <p:spPr>
          <a:xfrm>
            <a:off x="0" y="0"/>
            <a:ext cx="6189515"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CONCEPTION ET MODELISATION  –  MODELE DE BASE DE DONNÉES</a:t>
            </a:r>
          </a:p>
        </p:txBody>
      </p:sp>
      <p:sp>
        <p:nvSpPr>
          <p:cNvPr id="6" name="Rectangle 5">
            <a:extLst>
              <a:ext uri="{FF2B5EF4-FFF2-40B4-BE49-F238E27FC236}">
                <a16:creationId xmlns:a16="http://schemas.microsoft.com/office/drawing/2014/main" id="{E181285F-3997-4517-9DF0-93E2D907DD8E}"/>
              </a:ext>
            </a:extLst>
          </p:cNvPr>
          <p:cNvSpPr/>
          <p:nvPr/>
        </p:nvSpPr>
        <p:spPr>
          <a:xfrm>
            <a:off x="325817" y="1168375"/>
            <a:ext cx="4669868" cy="369332"/>
          </a:xfrm>
          <a:prstGeom prst="rect">
            <a:avLst/>
          </a:prstGeom>
        </p:spPr>
        <p:txBody>
          <a:bodyPr wrap="none">
            <a:spAutoFit/>
          </a:bodyPr>
          <a:lstStyle/>
          <a:p>
            <a:r>
              <a:rPr lang="fr-MA" dirty="0"/>
              <a:t>Diagramme ERD SQL SERVER – SSMS (1) :</a:t>
            </a:r>
            <a:endParaRPr lang="fr-FR" dirty="0"/>
          </a:p>
        </p:txBody>
      </p:sp>
      <p:pic>
        <p:nvPicPr>
          <p:cNvPr id="7" name="Image 6">
            <a:extLst>
              <a:ext uri="{FF2B5EF4-FFF2-40B4-BE49-F238E27FC236}">
                <a16:creationId xmlns:a16="http://schemas.microsoft.com/office/drawing/2014/main" id="{752E642D-BBBF-4185-9100-04AC46236769}"/>
              </a:ext>
            </a:extLst>
          </p:cNvPr>
          <p:cNvPicPr>
            <a:picLocks noChangeAspect="1"/>
          </p:cNvPicPr>
          <p:nvPr/>
        </p:nvPicPr>
        <p:blipFill>
          <a:blip r:embed="rId2"/>
          <a:stretch>
            <a:fillRect/>
          </a:stretch>
        </p:blipFill>
        <p:spPr>
          <a:xfrm>
            <a:off x="238259" y="2047742"/>
            <a:ext cx="11715482" cy="4626728"/>
          </a:xfrm>
          <a:prstGeom prst="rect">
            <a:avLst/>
          </a:prstGeom>
        </p:spPr>
      </p:pic>
    </p:spTree>
    <p:extLst>
      <p:ext uri="{BB962C8B-B14F-4D97-AF65-F5344CB8AC3E}">
        <p14:creationId xmlns:p14="http://schemas.microsoft.com/office/powerpoint/2010/main" val="1925297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5931B-B337-49EF-A94E-5C45994AD4B6}"/>
              </a:ext>
            </a:extLst>
          </p:cNvPr>
          <p:cNvSpPr>
            <a:spLocks noGrp="1"/>
          </p:cNvSpPr>
          <p:nvPr>
            <p:ph type="title"/>
          </p:nvPr>
        </p:nvSpPr>
        <p:spPr>
          <a:xfrm>
            <a:off x="0" y="307777"/>
            <a:ext cx="12192000" cy="970450"/>
          </a:xfrm>
        </p:spPr>
        <p:txBody>
          <a:bodyPr/>
          <a:lstStyle/>
          <a:p>
            <a:r>
              <a:rPr lang="fr-FR" dirty="0"/>
              <a:t> MODELE MICROSOFT SQL SERVER (2) :</a:t>
            </a:r>
          </a:p>
        </p:txBody>
      </p:sp>
      <p:sp>
        <p:nvSpPr>
          <p:cNvPr id="5" name="Rectangle 4">
            <a:extLst>
              <a:ext uri="{FF2B5EF4-FFF2-40B4-BE49-F238E27FC236}">
                <a16:creationId xmlns:a16="http://schemas.microsoft.com/office/drawing/2014/main" id="{722088D2-2B0D-4826-89D6-A593F216EBE9}"/>
              </a:ext>
            </a:extLst>
          </p:cNvPr>
          <p:cNvSpPr/>
          <p:nvPr/>
        </p:nvSpPr>
        <p:spPr>
          <a:xfrm>
            <a:off x="0" y="0"/>
            <a:ext cx="6189515"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CONCEPTION ET MODELISATION  –  MODELE DE BASE DE DONNÉES</a:t>
            </a:r>
          </a:p>
        </p:txBody>
      </p:sp>
      <p:sp>
        <p:nvSpPr>
          <p:cNvPr id="6" name="Rectangle 5">
            <a:extLst>
              <a:ext uri="{FF2B5EF4-FFF2-40B4-BE49-F238E27FC236}">
                <a16:creationId xmlns:a16="http://schemas.microsoft.com/office/drawing/2014/main" id="{E181285F-3997-4517-9DF0-93E2D907DD8E}"/>
              </a:ext>
            </a:extLst>
          </p:cNvPr>
          <p:cNvSpPr/>
          <p:nvPr/>
        </p:nvSpPr>
        <p:spPr>
          <a:xfrm>
            <a:off x="325817" y="1168375"/>
            <a:ext cx="4669868" cy="369332"/>
          </a:xfrm>
          <a:prstGeom prst="rect">
            <a:avLst/>
          </a:prstGeom>
        </p:spPr>
        <p:txBody>
          <a:bodyPr wrap="none">
            <a:spAutoFit/>
          </a:bodyPr>
          <a:lstStyle/>
          <a:p>
            <a:r>
              <a:rPr lang="fr-MA" dirty="0"/>
              <a:t>Diagramme ERD SQL SERVER – SSMS (2) :</a:t>
            </a:r>
            <a:endParaRPr lang="fr-FR" dirty="0"/>
          </a:p>
        </p:txBody>
      </p:sp>
      <p:pic>
        <p:nvPicPr>
          <p:cNvPr id="7" name="Image 6">
            <a:extLst>
              <a:ext uri="{FF2B5EF4-FFF2-40B4-BE49-F238E27FC236}">
                <a16:creationId xmlns:a16="http://schemas.microsoft.com/office/drawing/2014/main" id="{752E642D-BBBF-4185-9100-04AC46236769}"/>
              </a:ext>
            </a:extLst>
          </p:cNvPr>
          <p:cNvPicPr>
            <a:picLocks noChangeAspect="1"/>
          </p:cNvPicPr>
          <p:nvPr/>
        </p:nvPicPr>
        <p:blipFill>
          <a:blip r:embed="rId2"/>
          <a:stretch>
            <a:fillRect/>
          </a:stretch>
        </p:blipFill>
        <p:spPr>
          <a:xfrm>
            <a:off x="238259" y="1922830"/>
            <a:ext cx="11715482" cy="4808943"/>
          </a:xfrm>
          <a:prstGeom prst="rect">
            <a:avLst/>
          </a:prstGeom>
        </p:spPr>
      </p:pic>
      <p:cxnSp>
        <p:nvCxnSpPr>
          <p:cNvPr id="9" name="Connecteur droit avec flèche 8">
            <a:extLst>
              <a:ext uri="{FF2B5EF4-FFF2-40B4-BE49-F238E27FC236}">
                <a16:creationId xmlns:a16="http://schemas.microsoft.com/office/drawing/2014/main" id="{42F34490-B433-4F23-A0F3-2585BC90486A}"/>
              </a:ext>
            </a:extLst>
          </p:cNvPr>
          <p:cNvCxnSpPr/>
          <p:nvPr/>
        </p:nvCxnSpPr>
        <p:spPr>
          <a:xfrm flipH="1">
            <a:off x="7006107" y="2588653"/>
            <a:ext cx="221516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C9FC2BE4-5BE3-4CBB-B9FC-4461C9DD0A28}"/>
              </a:ext>
            </a:extLst>
          </p:cNvPr>
          <p:cNvSpPr txBox="1"/>
          <p:nvPr/>
        </p:nvSpPr>
        <p:spPr>
          <a:xfrm>
            <a:off x="7482626" y="2327043"/>
            <a:ext cx="1463862" cy="261610"/>
          </a:xfrm>
          <a:prstGeom prst="rect">
            <a:avLst/>
          </a:prstGeom>
          <a:noFill/>
        </p:spPr>
        <p:txBody>
          <a:bodyPr wrap="none" rtlCol="0">
            <a:spAutoFit/>
          </a:bodyPr>
          <a:lstStyle/>
          <a:p>
            <a:r>
              <a:rPr lang="fr-FR" sz="1100" dirty="0">
                <a:solidFill>
                  <a:schemeClr val="tx2">
                    <a:lumMod val="50000"/>
                    <a:lumOff val="50000"/>
                  </a:schemeClr>
                </a:solidFill>
              </a:rPr>
              <a:t>Liée indirectement</a:t>
            </a:r>
          </a:p>
        </p:txBody>
      </p:sp>
      <p:sp>
        <p:nvSpPr>
          <p:cNvPr id="3" name="Rectangle 2">
            <a:extLst>
              <a:ext uri="{FF2B5EF4-FFF2-40B4-BE49-F238E27FC236}">
                <a16:creationId xmlns:a16="http://schemas.microsoft.com/office/drawing/2014/main" id="{23026AAC-21F7-4833-814D-65A9B5A6A2CF}"/>
              </a:ext>
            </a:extLst>
          </p:cNvPr>
          <p:cNvSpPr/>
          <p:nvPr/>
        </p:nvSpPr>
        <p:spPr>
          <a:xfrm>
            <a:off x="238259" y="5127125"/>
            <a:ext cx="2659487" cy="1345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Un Utilisateur(Chauffeur) à un seule Taxi, et un taxi n’a qu’un seule chauffeur !!</a:t>
            </a:r>
          </a:p>
          <a:p>
            <a:pPr algn="ctr"/>
            <a:r>
              <a:rPr lang="fr-FR" sz="1400" dirty="0"/>
              <a:t>(Référence Unique)</a:t>
            </a:r>
          </a:p>
          <a:p>
            <a:pPr algn="ctr"/>
            <a:endParaRPr lang="fr-FR" sz="1400" dirty="0"/>
          </a:p>
          <a:p>
            <a:pPr algn="ctr"/>
            <a:r>
              <a:rPr lang="fr-FR" sz="1400" dirty="0"/>
              <a:t>User(0..1)                (1..1) Taxi</a:t>
            </a:r>
          </a:p>
        </p:txBody>
      </p:sp>
      <p:cxnSp>
        <p:nvCxnSpPr>
          <p:cNvPr id="8" name="Connecteur droit avec flèche 7">
            <a:extLst>
              <a:ext uri="{FF2B5EF4-FFF2-40B4-BE49-F238E27FC236}">
                <a16:creationId xmlns:a16="http://schemas.microsoft.com/office/drawing/2014/main" id="{57991BDC-C9B6-4082-864E-E870D0C5F9AF}"/>
              </a:ext>
            </a:extLst>
          </p:cNvPr>
          <p:cNvCxnSpPr>
            <a:cxnSpLocks/>
          </p:cNvCxnSpPr>
          <p:nvPr/>
        </p:nvCxnSpPr>
        <p:spPr>
          <a:xfrm>
            <a:off x="1159098" y="6336406"/>
            <a:ext cx="7984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280DF3EA-CA50-406A-983E-E5CA495418F9}"/>
              </a:ext>
            </a:extLst>
          </p:cNvPr>
          <p:cNvCxnSpPr>
            <a:stCxn id="3" idx="3"/>
          </p:cNvCxnSpPr>
          <p:nvPr/>
        </p:nvCxnSpPr>
        <p:spPr>
          <a:xfrm flipV="1">
            <a:off x="2897746" y="5344732"/>
            <a:ext cx="746975" cy="45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288705BC-CF7B-4EB2-BB96-A37AD68FCADC}"/>
              </a:ext>
            </a:extLst>
          </p:cNvPr>
          <p:cNvCxnSpPr>
            <a:cxnSpLocks/>
          </p:cNvCxnSpPr>
          <p:nvPr/>
        </p:nvCxnSpPr>
        <p:spPr>
          <a:xfrm flipH="1" flipV="1">
            <a:off x="3081878" y="4327301"/>
            <a:ext cx="356785" cy="1129113"/>
          </a:xfrm>
          <a:prstGeom prst="straightConnector1">
            <a:avLst/>
          </a:prstGeom>
          <a:ln>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E676FBAB-1A08-46F7-B3C8-B595D03B1B06}"/>
              </a:ext>
            </a:extLst>
          </p:cNvPr>
          <p:cNvCxnSpPr>
            <a:cxnSpLocks/>
          </p:cNvCxnSpPr>
          <p:nvPr/>
        </p:nvCxnSpPr>
        <p:spPr>
          <a:xfrm>
            <a:off x="3464420" y="5472185"/>
            <a:ext cx="759850" cy="327851"/>
          </a:xfrm>
          <a:prstGeom prst="straightConnector1">
            <a:avLst/>
          </a:prstGeom>
          <a:ln>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Ellipse 30">
            <a:extLst>
              <a:ext uri="{FF2B5EF4-FFF2-40B4-BE49-F238E27FC236}">
                <a16:creationId xmlns:a16="http://schemas.microsoft.com/office/drawing/2014/main" id="{2F50616E-8612-4705-96B4-0DC25AB33BB1}"/>
              </a:ext>
            </a:extLst>
          </p:cNvPr>
          <p:cNvSpPr/>
          <p:nvPr/>
        </p:nvSpPr>
        <p:spPr>
          <a:xfrm>
            <a:off x="3425784" y="544353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00505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5931B-B337-49EF-A94E-5C45994AD4B6}"/>
              </a:ext>
            </a:extLst>
          </p:cNvPr>
          <p:cNvSpPr>
            <a:spLocks noGrp="1"/>
          </p:cNvSpPr>
          <p:nvPr>
            <p:ph type="title"/>
          </p:nvPr>
        </p:nvSpPr>
        <p:spPr>
          <a:xfrm>
            <a:off x="0" y="307777"/>
            <a:ext cx="12192000" cy="970450"/>
          </a:xfrm>
        </p:spPr>
        <p:txBody>
          <a:bodyPr/>
          <a:lstStyle/>
          <a:p>
            <a:r>
              <a:rPr lang="fr-FR" dirty="0"/>
              <a:t> MODELE MICROSOFT SQL SERVER (3) :</a:t>
            </a:r>
          </a:p>
        </p:txBody>
      </p:sp>
      <p:sp>
        <p:nvSpPr>
          <p:cNvPr id="5" name="Rectangle 4">
            <a:extLst>
              <a:ext uri="{FF2B5EF4-FFF2-40B4-BE49-F238E27FC236}">
                <a16:creationId xmlns:a16="http://schemas.microsoft.com/office/drawing/2014/main" id="{722088D2-2B0D-4826-89D6-A593F216EBE9}"/>
              </a:ext>
            </a:extLst>
          </p:cNvPr>
          <p:cNvSpPr/>
          <p:nvPr/>
        </p:nvSpPr>
        <p:spPr>
          <a:xfrm>
            <a:off x="0" y="0"/>
            <a:ext cx="6189515"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CONCEPTION ET MODELISATION  –  MODELE DE BASE DE DONNÉES</a:t>
            </a:r>
          </a:p>
        </p:txBody>
      </p:sp>
      <p:sp>
        <p:nvSpPr>
          <p:cNvPr id="6" name="Rectangle 5">
            <a:extLst>
              <a:ext uri="{FF2B5EF4-FFF2-40B4-BE49-F238E27FC236}">
                <a16:creationId xmlns:a16="http://schemas.microsoft.com/office/drawing/2014/main" id="{E181285F-3997-4517-9DF0-93E2D907DD8E}"/>
              </a:ext>
            </a:extLst>
          </p:cNvPr>
          <p:cNvSpPr/>
          <p:nvPr/>
        </p:nvSpPr>
        <p:spPr>
          <a:xfrm>
            <a:off x="325817" y="1168375"/>
            <a:ext cx="4669868" cy="369332"/>
          </a:xfrm>
          <a:prstGeom prst="rect">
            <a:avLst/>
          </a:prstGeom>
        </p:spPr>
        <p:txBody>
          <a:bodyPr wrap="none">
            <a:spAutoFit/>
          </a:bodyPr>
          <a:lstStyle/>
          <a:p>
            <a:r>
              <a:rPr lang="fr-MA" dirty="0"/>
              <a:t>Diagramme ERD SQL SERVER – SSMS (3) :</a:t>
            </a:r>
            <a:endParaRPr lang="fr-FR" dirty="0"/>
          </a:p>
        </p:txBody>
      </p:sp>
      <p:pic>
        <p:nvPicPr>
          <p:cNvPr id="3" name="Image 2">
            <a:extLst>
              <a:ext uri="{FF2B5EF4-FFF2-40B4-BE49-F238E27FC236}">
                <a16:creationId xmlns:a16="http://schemas.microsoft.com/office/drawing/2014/main" id="{C220972E-A4AB-4207-8E25-5C63E2678491}"/>
              </a:ext>
            </a:extLst>
          </p:cNvPr>
          <p:cNvPicPr>
            <a:picLocks noChangeAspect="1"/>
          </p:cNvPicPr>
          <p:nvPr/>
        </p:nvPicPr>
        <p:blipFill>
          <a:blip r:embed="rId2"/>
          <a:stretch>
            <a:fillRect/>
          </a:stretch>
        </p:blipFill>
        <p:spPr>
          <a:xfrm>
            <a:off x="3799268" y="1764406"/>
            <a:ext cx="7688687" cy="4966121"/>
          </a:xfrm>
          <a:prstGeom prst="rect">
            <a:avLst/>
          </a:prstGeom>
        </p:spPr>
      </p:pic>
      <p:sp>
        <p:nvSpPr>
          <p:cNvPr id="9" name="ZoneTexte 8">
            <a:extLst>
              <a:ext uri="{FF2B5EF4-FFF2-40B4-BE49-F238E27FC236}">
                <a16:creationId xmlns:a16="http://schemas.microsoft.com/office/drawing/2014/main" id="{E8FCEA4C-B2AC-482F-8E31-0E3AEA6DD4A4}"/>
              </a:ext>
            </a:extLst>
          </p:cNvPr>
          <p:cNvSpPr txBox="1"/>
          <p:nvPr/>
        </p:nvSpPr>
        <p:spPr>
          <a:xfrm rot="21416510">
            <a:off x="6646671" y="2194529"/>
            <a:ext cx="2077826" cy="261610"/>
          </a:xfrm>
          <a:prstGeom prst="rect">
            <a:avLst/>
          </a:prstGeom>
          <a:noFill/>
        </p:spPr>
        <p:txBody>
          <a:bodyPr wrap="square" rtlCol="0">
            <a:spAutoFit/>
          </a:bodyPr>
          <a:lstStyle/>
          <a:p>
            <a:r>
              <a:rPr lang="fr-FR" sz="1100" dirty="0">
                <a:solidFill>
                  <a:schemeClr val="tx2">
                    <a:lumMod val="50000"/>
                    <a:lumOff val="50000"/>
                  </a:schemeClr>
                </a:solidFill>
              </a:rPr>
              <a:t>Liaison Logique et calculée</a:t>
            </a:r>
          </a:p>
        </p:txBody>
      </p:sp>
      <p:cxnSp>
        <p:nvCxnSpPr>
          <p:cNvPr id="8" name="Connecteur droit avec flèche 7">
            <a:extLst>
              <a:ext uri="{FF2B5EF4-FFF2-40B4-BE49-F238E27FC236}">
                <a16:creationId xmlns:a16="http://schemas.microsoft.com/office/drawing/2014/main" id="{189C1C06-3B28-4D5C-944B-5C71EBD4FA9D}"/>
              </a:ext>
            </a:extLst>
          </p:cNvPr>
          <p:cNvCxnSpPr>
            <a:cxnSpLocks/>
          </p:cNvCxnSpPr>
          <p:nvPr/>
        </p:nvCxnSpPr>
        <p:spPr>
          <a:xfrm flipH="1">
            <a:off x="6641174" y="2373427"/>
            <a:ext cx="1987671" cy="1326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A033507-45D7-43CD-A291-25BED7CDFAA2}"/>
              </a:ext>
            </a:extLst>
          </p:cNvPr>
          <p:cNvSpPr/>
          <p:nvPr/>
        </p:nvSpPr>
        <p:spPr>
          <a:xfrm>
            <a:off x="103031" y="1921512"/>
            <a:ext cx="2884868" cy="669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effectLst>
                  <a:outerShdw blurRad="38100" dist="38100" dir="2700000" algn="tl">
                    <a:srgbClr val="000000">
                      <a:alpha val="43137"/>
                    </a:srgbClr>
                  </a:outerShdw>
                </a:effectLst>
              </a:rPr>
              <a:t>Pour Savoir les courses Généré à partir d’une course périodique</a:t>
            </a:r>
          </a:p>
        </p:txBody>
      </p:sp>
      <p:sp>
        <p:nvSpPr>
          <p:cNvPr id="11" name="Rectangle 10">
            <a:extLst>
              <a:ext uri="{FF2B5EF4-FFF2-40B4-BE49-F238E27FC236}">
                <a16:creationId xmlns:a16="http://schemas.microsoft.com/office/drawing/2014/main" id="{7615D131-DB7D-4FB2-B816-6FF91425415F}"/>
              </a:ext>
            </a:extLst>
          </p:cNvPr>
          <p:cNvSpPr/>
          <p:nvPr/>
        </p:nvSpPr>
        <p:spPr>
          <a:xfrm>
            <a:off x="103031" y="3516435"/>
            <a:ext cx="2884868" cy="3214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00" dirty="0"/>
              <a:t>Si course</a:t>
            </a:r>
            <a:r>
              <a:rPr lang="fr-FR" sz="1500" b="1" dirty="0">
                <a:effectLst>
                  <a:outerShdw blurRad="38100" dist="38100" dir="2700000" algn="tl">
                    <a:srgbClr val="000000">
                      <a:alpha val="43137"/>
                    </a:srgbClr>
                  </a:outerShdw>
                </a:effectLst>
              </a:rPr>
              <a:t> C1 </a:t>
            </a:r>
            <a:r>
              <a:rPr lang="fr-FR" sz="1500" dirty="0"/>
              <a:t>d’un client dont le jour de la semaine de son </a:t>
            </a:r>
            <a:r>
              <a:rPr lang="fr-FR" sz="1500" b="1" dirty="0"/>
              <a:t>C1</a:t>
            </a:r>
            <a:r>
              <a:rPr lang="fr-FR" sz="1500" dirty="0"/>
              <a:t>.</a:t>
            </a:r>
            <a:r>
              <a:rPr lang="fr-FR" sz="1500" dirty="0">
                <a:effectLst>
                  <a:outerShdw blurRad="38100" dist="38100" dir="2700000" algn="tl">
                    <a:srgbClr val="000000">
                      <a:alpha val="43137"/>
                    </a:srgbClr>
                  </a:outerShdw>
                </a:effectLst>
              </a:rPr>
              <a:t>STARTING_DAY </a:t>
            </a:r>
            <a:r>
              <a:rPr lang="fr-FR" sz="1500" dirty="0"/>
              <a:t>correspond à DAY (</a:t>
            </a:r>
            <a:r>
              <a:rPr lang="fr-FR" sz="1500" b="1" dirty="0">
                <a:effectLst>
                  <a:outerShdw blurRad="38100" dist="38100" dir="2700000" algn="tl">
                    <a:srgbClr val="000000">
                      <a:alpha val="43137"/>
                    </a:srgbClr>
                  </a:outerShdw>
                </a:effectLst>
              </a:rPr>
              <a:t>CP1</a:t>
            </a:r>
            <a:r>
              <a:rPr lang="fr-FR" sz="1500" dirty="0"/>
              <a:t>.</a:t>
            </a:r>
            <a:r>
              <a:rPr lang="fr-FR" sz="1500" dirty="0">
                <a:effectLst>
                  <a:outerShdw blurRad="38100" dist="38100" dir="2700000" algn="tl">
                    <a:srgbClr val="000000">
                      <a:alpha val="43137"/>
                    </a:srgbClr>
                  </a:outerShdw>
                </a:effectLst>
              </a:rPr>
              <a:t>DAY</a:t>
            </a:r>
            <a:r>
              <a:rPr lang="fr-FR" sz="1500" dirty="0"/>
              <a:t>) de la course periodique </a:t>
            </a:r>
            <a:r>
              <a:rPr lang="fr-FR" sz="1500" b="1" dirty="0">
                <a:effectLst>
                  <a:outerShdw blurRad="38100" dist="38100" dir="2700000" algn="tl">
                    <a:srgbClr val="000000">
                      <a:alpha val="43137"/>
                    </a:srgbClr>
                  </a:outerShdw>
                </a:effectLst>
              </a:rPr>
              <a:t>CP1</a:t>
            </a:r>
            <a:r>
              <a:rPr lang="fr-FR" sz="1500" dirty="0"/>
              <a:t> du même client, alors</a:t>
            </a:r>
          </a:p>
          <a:p>
            <a:pPr algn="ctr"/>
            <a:r>
              <a:rPr lang="fr-FR" sz="1500" b="1" dirty="0">
                <a:effectLst>
                  <a:outerShdw blurRad="38100" dist="38100" dir="2700000" algn="tl">
                    <a:srgbClr val="000000">
                      <a:alpha val="43137"/>
                    </a:srgbClr>
                  </a:outerShdw>
                </a:effectLst>
              </a:rPr>
              <a:t>C1</a:t>
            </a:r>
            <a:r>
              <a:rPr lang="fr-FR" sz="1500" dirty="0"/>
              <a:t> a été généré à partir de </a:t>
            </a:r>
            <a:r>
              <a:rPr lang="fr-FR" sz="1500" b="1" dirty="0">
                <a:effectLst>
                  <a:outerShdw blurRad="38100" dist="38100" dir="2700000" algn="tl">
                    <a:srgbClr val="000000">
                      <a:alpha val="43137"/>
                    </a:srgbClr>
                  </a:outerShdw>
                </a:effectLst>
              </a:rPr>
              <a:t>CP1</a:t>
            </a:r>
            <a:r>
              <a:rPr lang="fr-FR" sz="1500" dirty="0"/>
              <a:t>, et donc sans le formalisme des clé étrangère, il est possible de savoir les enregistrements mis en relation entre les 2 tables.</a:t>
            </a:r>
          </a:p>
        </p:txBody>
      </p:sp>
      <p:sp>
        <p:nvSpPr>
          <p:cNvPr id="12" name="Flèche : bas 11">
            <a:extLst>
              <a:ext uri="{FF2B5EF4-FFF2-40B4-BE49-F238E27FC236}">
                <a16:creationId xmlns:a16="http://schemas.microsoft.com/office/drawing/2014/main" id="{69059BA6-8098-4E31-B603-3D4106493C56}"/>
              </a:ext>
            </a:extLst>
          </p:cNvPr>
          <p:cNvSpPr/>
          <p:nvPr/>
        </p:nvSpPr>
        <p:spPr>
          <a:xfrm>
            <a:off x="1300766" y="2665208"/>
            <a:ext cx="309093" cy="7637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7A177A2B-2596-427B-99A1-315D156EB310}"/>
              </a:ext>
            </a:extLst>
          </p:cNvPr>
          <p:cNvSpPr/>
          <p:nvPr/>
        </p:nvSpPr>
        <p:spPr>
          <a:xfrm>
            <a:off x="1018620" y="4223786"/>
            <a:ext cx="1415091" cy="211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ysClr val="windowText" lastClr="000000"/>
                </a:solidFill>
              </a:ln>
            </a:endParaRPr>
          </a:p>
        </p:txBody>
      </p:sp>
      <p:cxnSp>
        <p:nvCxnSpPr>
          <p:cNvPr id="21" name="Connecteur droit avec flèche 20">
            <a:extLst>
              <a:ext uri="{FF2B5EF4-FFF2-40B4-BE49-F238E27FC236}">
                <a16:creationId xmlns:a16="http://schemas.microsoft.com/office/drawing/2014/main" id="{CCB89880-1F45-4A03-96B0-2B8C4A789E18}"/>
              </a:ext>
            </a:extLst>
          </p:cNvPr>
          <p:cNvCxnSpPr>
            <a:cxnSpLocks/>
            <a:stCxn id="19" idx="3"/>
          </p:cNvCxnSpPr>
          <p:nvPr/>
        </p:nvCxnSpPr>
        <p:spPr>
          <a:xfrm flipV="1">
            <a:off x="2433711" y="2462330"/>
            <a:ext cx="1610255" cy="1867302"/>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FE264F5-184A-4CC7-A7C4-A5EC330E704A}"/>
              </a:ext>
            </a:extLst>
          </p:cNvPr>
          <p:cNvSpPr/>
          <p:nvPr/>
        </p:nvSpPr>
        <p:spPr>
          <a:xfrm>
            <a:off x="1999168" y="4464659"/>
            <a:ext cx="842505" cy="211691"/>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ysClr val="windowText" lastClr="000000"/>
                </a:solidFill>
              </a:ln>
            </a:endParaRPr>
          </a:p>
        </p:txBody>
      </p:sp>
      <p:cxnSp>
        <p:nvCxnSpPr>
          <p:cNvPr id="27" name="Connecteur droit avec flèche 26">
            <a:extLst>
              <a:ext uri="{FF2B5EF4-FFF2-40B4-BE49-F238E27FC236}">
                <a16:creationId xmlns:a16="http://schemas.microsoft.com/office/drawing/2014/main" id="{3D5478F1-A5F7-4EFC-AAE3-234D3D99A9E0}"/>
              </a:ext>
            </a:extLst>
          </p:cNvPr>
          <p:cNvCxnSpPr>
            <a:cxnSpLocks/>
            <a:stCxn id="24" idx="3"/>
          </p:cNvCxnSpPr>
          <p:nvPr/>
        </p:nvCxnSpPr>
        <p:spPr>
          <a:xfrm flipV="1">
            <a:off x="2841673" y="2462330"/>
            <a:ext cx="6035041" cy="2108175"/>
          </a:xfrm>
          <a:prstGeom prst="straightConnector1">
            <a:avLst/>
          </a:prstGeom>
          <a:ln>
            <a:solidFill>
              <a:schemeClr val="accent6">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4B7FA8B5-A02F-4409-A8D8-64B1FE67AF85}"/>
              </a:ext>
            </a:extLst>
          </p:cNvPr>
          <p:cNvSpPr txBox="1"/>
          <p:nvPr/>
        </p:nvSpPr>
        <p:spPr>
          <a:xfrm>
            <a:off x="9243757" y="-118544"/>
            <a:ext cx="2948243" cy="584775"/>
          </a:xfrm>
          <a:prstGeom prst="rect">
            <a:avLst/>
          </a:prstGeom>
          <a:noFill/>
        </p:spPr>
        <p:txBody>
          <a:bodyPr wrap="none" rtlCol="0">
            <a:spAutoFit/>
          </a:bodyPr>
          <a:lstStyle/>
          <a:p>
            <a:r>
              <a:rPr lang="fr-FR" b="1" dirty="0">
                <a:solidFill>
                  <a:srgbClr val="A30000"/>
                </a:solidFill>
                <a:effectLst>
                  <a:outerShdw blurRad="38100" dist="38100" dir="2700000" algn="tl">
                    <a:srgbClr val="000000">
                      <a:alpha val="43137"/>
                    </a:srgbClr>
                  </a:outerShdw>
                </a:effectLst>
              </a:rPr>
              <a:t>AJOUT</a:t>
            </a:r>
            <a:r>
              <a:rPr lang="fr-FR" b="1" dirty="0">
                <a:solidFill>
                  <a:schemeClr val="accent5">
                    <a:lumMod val="75000"/>
                  </a:schemeClr>
                </a:solidFill>
                <a:effectLst>
                  <a:outerShdw blurRad="38100" dist="38100" dir="2700000" algn="tl">
                    <a:srgbClr val="000000">
                      <a:alpha val="43137"/>
                    </a:srgbClr>
                  </a:outerShdw>
                </a:effectLst>
              </a:rPr>
              <a:t> </a:t>
            </a:r>
            <a:r>
              <a:rPr lang="fr-FR" b="1" dirty="0">
                <a:solidFill>
                  <a:srgbClr val="A30000"/>
                </a:solidFill>
                <a:effectLst>
                  <a:outerShdw blurRad="38100" dist="38100" dir="2700000" algn="tl">
                    <a:srgbClr val="000000">
                      <a:alpha val="43137"/>
                    </a:srgbClr>
                  </a:outerShdw>
                </a:effectLst>
              </a:rPr>
              <a:t>À L’</a:t>
            </a:r>
            <a:r>
              <a:rPr lang="fr-FR" sz="3200" b="1" dirty="0">
                <a:solidFill>
                  <a:srgbClr val="A30000"/>
                </a:solidFill>
                <a:effectLst>
                  <a:outerShdw blurRad="38100" dist="38100" dir="2700000" algn="tl">
                    <a:srgbClr val="000000">
                      <a:alpha val="43137"/>
                    </a:srgbClr>
                  </a:outerShdw>
                </a:effectLst>
              </a:rPr>
              <a:t>SI</a:t>
            </a:r>
            <a:r>
              <a:rPr lang="fr-FR" b="1" dirty="0">
                <a:solidFill>
                  <a:srgbClr val="A30000"/>
                </a:solidFill>
                <a:effectLst>
                  <a:outerShdw blurRad="38100" dist="38100" dir="2700000" algn="tl">
                    <a:srgbClr val="000000">
                      <a:alpha val="43137"/>
                    </a:srgbClr>
                  </a:outerShdw>
                </a:effectLst>
              </a:rPr>
              <a:t> DE L’APPLY</a:t>
            </a:r>
          </a:p>
        </p:txBody>
      </p:sp>
      <p:pic>
        <p:nvPicPr>
          <p:cNvPr id="36" name="Image 35">
            <a:extLst>
              <a:ext uri="{FF2B5EF4-FFF2-40B4-BE49-F238E27FC236}">
                <a16:creationId xmlns:a16="http://schemas.microsoft.com/office/drawing/2014/main" id="{70A3811D-33E3-4539-9E16-980076C0F7AC}"/>
              </a:ext>
            </a:extLst>
          </p:cNvPr>
          <p:cNvPicPr>
            <a:picLocks noChangeAspect="1"/>
          </p:cNvPicPr>
          <p:nvPr/>
        </p:nvPicPr>
        <p:blipFill>
          <a:blip r:embed="rId3"/>
          <a:stretch>
            <a:fillRect/>
          </a:stretch>
        </p:blipFill>
        <p:spPr>
          <a:xfrm>
            <a:off x="10059205" y="385182"/>
            <a:ext cx="1428750" cy="1152525"/>
          </a:xfrm>
          <a:prstGeom prst="rect">
            <a:avLst/>
          </a:prstGeom>
        </p:spPr>
      </p:pic>
    </p:spTree>
    <p:extLst>
      <p:ext uri="{BB962C8B-B14F-4D97-AF65-F5344CB8AC3E}">
        <p14:creationId xmlns:p14="http://schemas.microsoft.com/office/powerpoint/2010/main" val="1973622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5931B-B337-49EF-A94E-5C45994AD4B6}"/>
              </a:ext>
            </a:extLst>
          </p:cNvPr>
          <p:cNvSpPr>
            <a:spLocks noGrp="1"/>
          </p:cNvSpPr>
          <p:nvPr>
            <p:ph type="title"/>
          </p:nvPr>
        </p:nvSpPr>
        <p:spPr>
          <a:xfrm>
            <a:off x="0" y="307777"/>
            <a:ext cx="12192000" cy="838089"/>
          </a:xfrm>
        </p:spPr>
        <p:txBody>
          <a:bodyPr/>
          <a:lstStyle/>
          <a:p>
            <a:r>
              <a:rPr lang="fr-FR" sz="3600" dirty="0"/>
              <a:t> MICROSOFT DESIGN </a:t>
            </a:r>
            <a:r>
              <a:rPr lang="fr-MA" sz="3600" dirty="0"/>
              <a:t>CODE MAP (</a:t>
            </a:r>
            <a:r>
              <a:rPr lang="fr-FR" sz="3600" dirty="0"/>
              <a:t>C#.NET &amp; ASP.NET) </a:t>
            </a:r>
            <a:r>
              <a:rPr lang="fr-FR" dirty="0"/>
              <a:t>:</a:t>
            </a:r>
          </a:p>
        </p:txBody>
      </p:sp>
      <p:sp>
        <p:nvSpPr>
          <p:cNvPr id="5" name="Rectangle 4">
            <a:extLst>
              <a:ext uri="{FF2B5EF4-FFF2-40B4-BE49-F238E27FC236}">
                <a16:creationId xmlns:a16="http://schemas.microsoft.com/office/drawing/2014/main" id="{722088D2-2B0D-4826-89D6-A593F216EBE9}"/>
              </a:ext>
            </a:extLst>
          </p:cNvPr>
          <p:cNvSpPr/>
          <p:nvPr/>
        </p:nvSpPr>
        <p:spPr>
          <a:xfrm>
            <a:off x="0" y="0"/>
            <a:ext cx="7547259"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MODELISATION &amp; PROGRAMMATION –  MODELE DE CLASSES &amp; PROGRAMMATION</a:t>
            </a:r>
          </a:p>
        </p:txBody>
      </p:sp>
      <p:sp>
        <p:nvSpPr>
          <p:cNvPr id="7" name="Rectangle 6">
            <a:extLst>
              <a:ext uri="{FF2B5EF4-FFF2-40B4-BE49-F238E27FC236}">
                <a16:creationId xmlns:a16="http://schemas.microsoft.com/office/drawing/2014/main" id="{4EFD9F5C-8B35-4FFF-9B6B-8009A04FCB46}"/>
              </a:ext>
            </a:extLst>
          </p:cNvPr>
          <p:cNvSpPr/>
          <p:nvPr/>
        </p:nvSpPr>
        <p:spPr>
          <a:xfrm>
            <a:off x="328855" y="1183209"/>
            <a:ext cx="5880136" cy="369332"/>
          </a:xfrm>
          <a:prstGeom prst="rect">
            <a:avLst/>
          </a:prstGeom>
        </p:spPr>
        <p:txBody>
          <a:bodyPr wrap="none">
            <a:spAutoFit/>
          </a:bodyPr>
          <a:lstStyle/>
          <a:p>
            <a:r>
              <a:rPr lang="fr-FR" dirty="0"/>
              <a:t>VISUAL STUDIO DESIGN </a:t>
            </a:r>
            <a:r>
              <a:rPr lang="fr-MA" dirty="0"/>
              <a:t>CODE MAP (Prévisionnel) :   </a:t>
            </a:r>
            <a:endParaRPr lang="fr-FR" dirty="0"/>
          </a:p>
        </p:txBody>
      </p:sp>
      <p:pic>
        <p:nvPicPr>
          <p:cNvPr id="9" name="Image 8">
            <a:extLst>
              <a:ext uri="{FF2B5EF4-FFF2-40B4-BE49-F238E27FC236}">
                <a16:creationId xmlns:a16="http://schemas.microsoft.com/office/drawing/2014/main" id="{9CBFA85E-2FBA-4362-901D-37AC94E8D870}"/>
              </a:ext>
            </a:extLst>
          </p:cNvPr>
          <p:cNvPicPr>
            <a:picLocks noChangeAspect="1"/>
          </p:cNvPicPr>
          <p:nvPr/>
        </p:nvPicPr>
        <p:blipFill>
          <a:blip r:embed="rId2"/>
          <a:stretch>
            <a:fillRect/>
          </a:stretch>
        </p:blipFill>
        <p:spPr>
          <a:xfrm>
            <a:off x="53361" y="1880315"/>
            <a:ext cx="12101964" cy="4881093"/>
          </a:xfrm>
          <a:prstGeom prst="rect">
            <a:avLst/>
          </a:prstGeom>
        </p:spPr>
      </p:pic>
    </p:spTree>
    <p:extLst>
      <p:ext uri="{BB962C8B-B14F-4D97-AF65-F5344CB8AC3E}">
        <p14:creationId xmlns:p14="http://schemas.microsoft.com/office/powerpoint/2010/main" val="4053491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1007D30F-785E-4676-8AA9-B893EACB9D7B}"/>
              </a:ext>
            </a:extLst>
          </p:cNvPr>
          <p:cNvSpPr>
            <a:spLocks noGrp="1"/>
          </p:cNvSpPr>
          <p:nvPr>
            <p:ph type="title"/>
          </p:nvPr>
        </p:nvSpPr>
        <p:spPr>
          <a:xfrm>
            <a:off x="0" y="235527"/>
            <a:ext cx="10678331" cy="459931"/>
          </a:xfrm>
        </p:spPr>
        <p:txBody>
          <a:bodyPr/>
          <a:lstStyle/>
          <a:p>
            <a:r>
              <a:rPr lang="fr-FR" dirty="0"/>
              <a:t> MS VISUALSTUDIO ENTITY DESIGNER DIAGRAM :</a:t>
            </a:r>
          </a:p>
        </p:txBody>
      </p:sp>
      <p:pic>
        <p:nvPicPr>
          <p:cNvPr id="5" name="Image 4">
            <a:extLst>
              <a:ext uri="{FF2B5EF4-FFF2-40B4-BE49-F238E27FC236}">
                <a16:creationId xmlns:a16="http://schemas.microsoft.com/office/drawing/2014/main" id="{E621317A-8439-4EBD-AEFD-6B63BA064AAC}"/>
              </a:ext>
            </a:extLst>
          </p:cNvPr>
          <p:cNvPicPr>
            <a:picLocks noChangeAspect="1"/>
          </p:cNvPicPr>
          <p:nvPr/>
        </p:nvPicPr>
        <p:blipFill>
          <a:blip r:embed="rId2"/>
          <a:stretch>
            <a:fillRect/>
          </a:stretch>
        </p:blipFill>
        <p:spPr>
          <a:xfrm>
            <a:off x="387927" y="930985"/>
            <a:ext cx="11416145" cy="5927015"/>
          </a:xfrm>
          <a:prstGeom prst="rect">
            <a:avLst/>
          </a:prstGeom>
        </p:spPr>
      </p:pic>
    </p:spTree>
    <p:extLst>
      <p:ext uri="{BB962C8B-B14F-4D97-AF65-F5344CB8AC3E}">
        <p14:creationId xmlns:p14="http://schemas.microsoft.com/office/powerpoint/2010/main" val="1252577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8AB000-D64C-43AD-A8E9-390033838970}"/>
              </a:ext>
            </a:extLst>
          </p:cNvPr>
          <p:cNvSpPr>
            <a:spLocks noGrp="1"/>
          </p:cNvSpPr>
          <p:nvPr>
            <p:ph type="title"/>
          </p:nvPr>
        </p:nvSpPr>
        <p:spPr>
          <a:xfrm>
            <a:off x="3382693" y="5331655"/>
            <a:ext cx="9392529" cy="1048043"/>
          </a:xfrm>
        </p:spPr>
        <p:txBody>
          <a:bodyPr>
            <a:noAutofit/>
          </a:bodyPr>
          <a:lstStyle/>
          <a:p>
            <a:r>
              <a:rPr lang="fr-FR" sz="3200" b="1" dirty="0">
                <a:effectLst>
                  <a:outerShdw blurRad="38100" dist="38100" dir="2700000" algn="tl">
                    <a:srgbClr val="000000">
                      <a:alpha val="43137"/>
                    </a:srgbClr>
                  </a:outerShdw>
                </a:effectLst>
              </a:rPr>
              <a:t>A</a:t>
            </a:r>
            <a:r>
              <a:rPr lang="fr-FR" sz="2800" b="1" dirty="0">
                <a:effectLst>
                  <a:outerShdw blurRad="38100" dist="38100" dir="2700000" algn="tl">
                    <a:srgbClr val="000000">
                      <a:alpha val="43137"/>
                    </a:srgbClr>
                  </a:outerShdw>
                </a:effectLst>
              </a:rPr>
              <a:t>RCHTECTURE</a:t>
            </a:r>
            <a:r>
              <a:rPr lang="fr-FR" sz="3200" b="1" dirty="0">
                <a:effectLst>
                  <a:outerShdw blurRad="38100" dist="38100" dir="2700000" algn="tl">
                    <a:srgbClr val="000000">
                      <a:alpha val="43137"/>
                    </a:srgbClr>
                  </a:outerShdw>
                </a:effectLst>
              </a:rPr>
              <a:t> &amp; ASP.N</a:t>
            </a:r>
            <a:r>
              <a:rPr lang="fr-FR" b="1" dirty="0">
                <a:effectLst>
                  <a:outerShdw blurRad="38100" dist="38100" dir="2700000" algn="tl">
                    <a:srgbClr val="000000">
                      <a:alpha val="43137"/>
                    </a:srgbClr>
                  </a:outerShdw>
                </a:effectLst>
              </a:rPr>
              <a:t>ET</a:t>
            </a:r>
            <a:r>
              <a:rPr lang="fr-FR" sz="3200" b="1" dirty="0">
                <a:effectLst>
                  <a:outerShdw blurRad="38100" dist="38100" dir="2700000" algn="tl">
                    <a:srgbClr val="000000">
                      <a:alpha val="43137"/>
                    </a:srgbClr>
                  </a:outerShdw>
                </a:effectLst>
              </a:rPr>
              <a:t> W</a:t>
            </a:r>
            <a:r>
              <a:rPr lang="fr-FR" sz="2800" b="1" dirty="0">
                <a:effectLst>
                  <a:outerShdw blurRad="38100" dist="38100" dir="2700000" algn="tl">
                    <a:srgbClr val="000000">
                      <a:alpha val="43137"/>
                    </a:srgbClr>
                  </a:outerShdw>
                </a:effectLst>
              </a:rPr>
              <a:t>EB</a:t>
            </a:r>
            <a:r>
              <a:rPr lang="fr-FR" sz="3200" b="1" dirty="0">
                <a:effectLst>
                  <a:outerShdw blurRad="38100" dist="38100" dir="2700000" algn="tl">
                    <a:srgbClr val="000000">
                      <a:alpha val="43137"/>
                    </a:srgbClr>
                  </a:outerShdw>
                </a:effectLst>
              </a:rPr>
              <a:t>-A</a:t>
            </a:r>
            <a:r>
              <a:rPr lang="fr-FR" sz="2800" b="1" dirty="0">
                <a:effectLst>
                  <a:outerShdw blurRad="38100" dist="38100" dir="2700000" algn="tl">
                    <a:srgbClr val="000000">
                      <a:alpha val="43137"/>
                    </a:srgbClr>
                  </a:outerShdw>
                </a:effectLst>
              </a:rPr>
              <a:t>PPLY</a:t>
            </a:r>
            <a:r>
              <a:rPr lang="fr-FR" sz="3200" b="1" dirty="0">
                <a:effectLst>
                  <a:outerShdw blurRad="38100" dist="38100" dir="2700000" algn="tl">
                    <a:srgbClr val="000000">
                      <a:alpha val="43137"/>
                    </a:srgbClr>
                  </a:outerShdw>
                </a:effectLst>
              </a:rPr>
              <a:t> DESIGN</a:t>
            </a:r>
          </a:p>
        </p:txBody>
      </p:sp>
      <p:pic>
        <p:nvPicPr>
          <p:cNvPr id="16" name="Espace réservé pour une image  15">
            <a:extLst>
              <a:ext uri="{FF2B5EF4-FFF2-40B4-BE49-F238E27FC236}">
                <a16:creationId xmlns:a16="http://schemas.microsoft.com/office/drawing/2014/main" id="{4C30876B-2C9D-4860-97E2-7D1164FDFB1B}"/>
              </a:ext>
            </a:extLst>
          </p:cNvPr>
          <p:cNvPicPr>
            <a:picLocks noGrp="1" noChangeAspect="1"/>
          </p:cNvPicPr>
          <p:nvPr>
            <p:ph type="pic" sz="quarter" idx="13"/>
          </p:nvPr>
        </p:nvPicPr>
        <p:blipFill>
          <a:blip r:embed="rId2">
            <a:duotone>
              <a:prstClr val="black"/>
              <a:schemeClr val="accent1">
                <a:tint val="45000"/>
                <a:satMod val="400000"/>
              </a:schemeClr>
            </a:duotone>
          </a:blip>
          <a:srcRect/>
          <a:stretch>
            <a:fillRect/>
          </a:stretch>
        </p:blipFill>
        <p:spPr>
          <a:xfrm>
            <a:off x="0" y="0"/>
            <a:ext cx="12192000" cy="5475849"/>
          </a:xfrm>
        </p:spPr>
      </p:pic>
      <p:pic>
        <p:nvPicPr>
          <p:cNvPr id="18" name="Image 17">
            <a:extLst>
              <a:ext uri="{FF2B5EF4-FFF2-40B4-BE49-F238E27FC236}">
                <a16:creationId xmlns:a16="http://schemas.microsoft.com/office/drawing/2014/main" id="{D2C44550-98BB-45F6-8147-8E9DE0DCEC6D}"/>
              </a:ext>
            </a:extLst>
          </p:cNvPr>
          <p:cNvPicPr>
            <a:picLocks noChangeAspect="1"/>
          </p:cNvPicPr>
          <p:nvPr/>
        </p:nvPicPr>
        <p:blipFill>
          <a:blip r:embed="rId3">
            <a:duotone>
              <a:prstClr val="black"/>
              <a:schemeClr val="accent1">
                <a:tint val="45000"/>
                <a:satMod val="400000"/>
              </a:schemeClr>
            </a:duotone>
          </a:blip>
          <a:stretch>
            <a:fillRect/>
          </a:stretch>
        </p:blipFill>
        <p:spPr>
          <a:xfrm>
            <a:off x="525193" y="5495925"/>
            <a:ext cx="2857500" cy="1362075"/>
          </a:xfrm>
          <a:prstGeom prst="rect">
            <a:avLst/>
          </a:prstGeom>
        </p:spPr>
      </p:pic>
    </p:spTree>
    <p:extLst>
      <p:ext uri="{BB962C8B-B14F-4D97-AF65-F5344CB8AC3E}">
        <p14:creationId xmlns:p14="http://schemas.microsoft.com/office/powerpoint/2010/main" val="3978066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B0BE6D-F878-40C6-A723-8D73748CF18C}"/>
              </a:ext>
            </a:extLst>
          </p:cNvPr>
          <p:cNvSpPr>
            <a:spLocks noGrp="1"/>
          </p:cNvSpPr>
          <p:nvPr>
            <p:ph type="title"/>
          </p:nvPr>
        </p:nvSpPr>
        <p:spPr>
          <a:xfrm>
            <a:off x="699165" y="3939"/>
            <a:ext cx="9868330" cy="580683"/>
          </a:xfrm>
        </p:spPr>
        <p:txBody>
          <a:bodyPr/>
          <a:lstStyle/>
          <a:p>
            <a:r>
              <a:rPr lang="fr-FR" sz="3200" dirty="0"/>
              <a:t>PAGE MASTER :</a:t>
            </a:r>
          </a:p>
        </p:txBody>
      </p:sp>
      <p:sp>
        <p:nvSpPr>
          <p:cNvPr id="4" name="Rectangle 3">
            <a:extLst>
              <a:ext uri="{FF2B5EF4-FFF2-40B4-BE49-F238E27FC236}">
                <a16:creationId xmlns:a16="http://schemas.microsoft.com/office/drawing/2014/main" id="{306FD8B5-892F-46F1-B35C-15ED00BD6490}"/>
              </a:ext>
            </a:extLst>
          </p:cNvPr>
          <p:cNvSpPr/>
          <p:nvPr/>
        </p:nvSpPr>
        <p:spPr>
          <a:xfrm>
            <a:off x="2234367" y="871811"/>
            <a:ext cx="7342157" cy="5705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6427ACFC-1C9D-451E-A708-5CFF9CB16F0A}"/>
              </a:ext>
            </a:extLst>
          </p:cNvPr>
          <p:cNvSpPr/>
          <p:nvPr/>
        </p:nvSpPr>
        <p:spPr>
          <a:xfrm>
            <a:off x="2234367" y="871811"/>
            <a:ext cx="7342157" cy="75784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7116CF54-E0C8-4EF1-BE0A-AF1F82C53ED3}"/>
              </a:ext>
            </a:extLst>
          </p:cNvPr>
          <p:cNvSpPr txBox="1"/>
          <p:nvPr/>
        </p:nvSpPr>
        <p:spPr>
          <a:xfrm>
            <a:off x="6924633" y="907107"/>
            <a:ext cx="1303562" cy="523220"/>
          </a:xfrm>
          <a:prstGeom prst="rect">
            <a:avLst/>
          </a:prstGeom>
          <a:noFill/>
        </p:spPr>
        <p:txBody>
          <a:bodyPr wrap="square" rtlCol="0">
            <a:spAutoFit/>
          </a:bodyPr>
          <a:lstStyle/>
          <a:p>
            <a:r>
              <a:rPr lang="fr-FR" sz="1400" dirty="0"/>
              <a:t>#ROOF_NAV</a:t>
            </a:r>
          </a:p>
        </p:txBody>
      </p:sp>
      <p:sp>
        <p:nvSpPr>
          <p:cNvPr id="14" name="Rectangle 13">
            <a:extLst>
              <a:ext uri="{FF2B5EF4-FFF2-40B4-BE49-F238E27FC236}">
                <a16:creationId xmlns:a16="http://schemas.microsoft.com/office/drawing/2014/main" id="{FE64E088-B0E6-4CCA-9757-D5E0EE72B439}"/>
              </a:ext>
            </a:extLst>
          </p:cNvPr>
          <p:cNvSpPr/>
          <p:nvPr/>
        </p:nvSpPr>
        <p:spPr>
          <a:xfrm>
            <a:off x="2234367" y="2646214"/>
            <a:ext cx="7342157" cy="234141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#MAIN_CONTENT</a:t>
            </a:r>
          </a:p>
        </p:txBody>
      </p:sp>
      <p:pic>
        <p:nvPicPr>
          <p:cNvPr id="35" name="Image 34">
            <a:extLst>
              <a:ext uri="{FF2B5EF4-FFF2-40B4-BE49-F238E27FC236}">
                <a16:creationId xmlns:a16="http://schemas.microsoft.com/office/drawing/2014/main" id="{B7B2B089-1F9F-420F-8CBA-79B238F84B65}"/>
              </a:ext>
            </a:extLst>
          </p:cNvPr>
          <p:cNvPicPr>
            <a:picLocks noChangeAspect="1"/>
          </p:cNvPicPr>
          <p:nvPr/>
        </p:nvPicPr>
        <p:blipFill>
          <a:blip r:embed="rId2"/>
          <a:stretch>
            <a:fillRect/>
          </a:stretch>
        </p:blipFill>
        <p:spPr>
          <a:xfrm>
            <a:off x="2325931" y="1099784"/>
            <a:ext cx="1070872" cy="281808"/>
          </a:xfrm>
          <a:prstGeom prst="rect">
            <a:avLst/>
          </a:prstGeom>
        </p:spPr>
      </p:pic>
      <p:sp>
        <p:nvSpPr>
          <p:cNvPr id="32" name="ZoneTexte 31">
            <a:extLst>
              <a:ext uri="{FF2B5EF4-FFF2-40B4-BE49-F238E27FC236}">
                <a16:creationId xmlns:a16="http://schemas.microsoft.com/office/drawing/2014/main" id="{078C5084-EC82-4805-8C2B-13F2A41EEE13}"/>
              </a:ext>
            </a:extLst>
          </p:cNvPr>
          <p:cNvSpPr txBox="1"/>
          <p:nvPr/>
        </p:nvSpPr>
        <p:spPr>
          <a:xfrm>
            <a:off x="6184157" y="1240688"/>
            <a:ext cx="1135247" cy="523220"/>
          </a:xfrm>
          <a:prstGeom prst="rect">
            <a:avLst/>
          </a:prstGeom>
          <a:noFill/>
        </p:spPr>
        <p:txBody>
          <a:bodyPr wrap="square" rtlCol="0">
            <a:spAutoFit/>
          </a:bodyPr>
          <a:lstStyle/>
          <a:p>
            <a:r>
              <a:rPr lang="fr-FR" sz="1400" dirty="0"/>
              <a:t>#TOP_NAV</a:t>
            </a:r>
          </a:p>
        </p:txBody>
      </p:sp>
      <p:sp>
        <p:nvSpPr>
          <p:cNvPr id="3" name="Rectangle 2">
            <a:extLst>
              <a:ext uri="{FF2B5EF4-FFF2-40B4-BE49-F238E27FC236}">
                <a16:creationId xmlns:a16="http://schemas.microsoft.com/office/drawing/2014/main" id="{DFFE9F86-F043-4275-BA4F-8FA0975232B2}"/>
              </a:ext>
            </a:extLst>
          </p:cNvPr>
          <p:cNvSpPr/>
          <p:nvPr/>
        </p:nvSpPr>
        <p:spPr>
          <a:xfrm>
            <a:off x="7403682" y="1224509"/>
            <a:ext cx="2088564" cy="307778"/>
          </a:xfrm>
          <a:prstGeom prst="rect">
            <a:avLst/>
          </a:prstGeom>
          <a:solidFill>
            <a:schemeClr val="bg2">
              <a:lumMod val="50000"/>
            </a:schemeClr>
          </a:solidFill>
          <a:ln>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#BUTTON_SIDE_MENU</a:t>
            </a:r>
          </a:p>
        </p:txBody>
      </p:sp>
      <p:sp>
        <p:nvSpPr>
          <p:cNvPr id="38" name="Rectangle 37">
            <a:extLst>
              <a:ext uri="{FF2B5EF4-FFF2-40B4-BE49-F238E27FC236}">
                <a16:creationId xmlns:a16="http://schemas.microsoft.com/office/drawing/2014/main" id="{438F8425-23D6-48F5-B30D-A011AC9F0AF1}"/>
              </a:ext>
            </a:extLst>
          </p:cNvPr>
          <p:cNvSpPr/>
          <p:nvPr/>
        </p:nvSpPr>
        <p:spPr>
          <a:xfrm>
            <a:off x="9772810" y="1853229"/>
            <a:ext cx="1698749" cy="2621784"/>
          </a:xfrm>
          <a:prstGeom prst="rect">
            <a:avLst/>
          </a:prstGeom>
          <a:solidFill>
            <a:schemeClr val="bg2">
              <a:lumMod val="50000"/>
            </a:schemeClr>
          </a:solidFill>
          <a:ln>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#SIDE_MENU</a:t>
            </a:r>
          </a:p>
        </p:txBody>
      </p:sp>
      <p:cxnSp>
        <p:nvCxnSpPr>
          <p:cNvPr id="7" name="Connecteur droit avec flèche 6">
            <a:extLst>
              <a:ext uri="{FF2B5EF4-FFF2-40B4-BE49-F238E27FC236}">
                <a16:creationId xmlns:a16="http://schemas.microsoft.com/office/drawing/2014/main" id="{8F832442-CD70-4E11-99EA-0A5E674B1450}"/>
              </a:ext>
            </a:extLst>
          </p:cNvPr>
          <p:cNvCxnSpPr>
            <a:cxnSpLocks/>
            <a:endCxn id="38" idx="0"/>
          </p:cNvCxnSpPr>
          <p:nvPr/>
        </p:nvCxnSpPr>
        <p:spPr>
          <a:xfrm>
            <a:off x="9492246" y="1378398"/>
            <a:ext cx="1129939" cy="474831"/>
          </a:xfrm>
          <a:prstGeom prst="straightConnector1">
            <a:avLst/>
          </a:prstGeom>
          <a:ln>
            <a:solidFill>
              <a:srgbClr val="92929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10FB3BF-B26D-484E-A842-1DC3876C3911}"/>
              </a:ext>
            </a:extLst>
          </p:cNvPr>
          <p:cNvSpPr/>
          <p:nvPr/>
        </p:nvSpPr>
        <p:spPr>
          <a:xfrm>
            <a:off x="2234367" y="1629657"/>
            <a:ext cx="7342157" cy="101655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#BANNER</a:t>
            </a:r>
          </a:p>
        </p:txBody>
      </p:sp>
      <p:sp>
        <p:nvSpPr>
          <p:cNvPr id="29" name="ZoneTexte 28">
            <a:extLst>
              <a:ext uri="{FF2B5EF4-FFF2-40B4-BE49-F238E27FC236}">
                <a16:creationId xmlns:a16="http://schemas.microsoft.com/office/drawing/2014/main" id="{85DA8EBC-F9B5-489C-82D7-FFC35B3F5C21}"/>
              </a:ext>
            </a:extLst>
          </p:cNvPr>
          <p:cNvSpPr txBox="1"/>
          <p:nvPr/>
        </p:nvSpPr>
        <p:spPr>
          <a:xfrm>
            <a:off x="2426985" y="2174576"/>
            <a:ext cx="1579278" cy="646331"/>
          </a:xfrm>
          <a:prstGeom prst="rect">
            <a:avLst/>
          </a:prstGeom>
          <a:noFill/>
        </p:spPr>
        <p:txBody>
          <a:bodyPr wrap="square" rtlCol="0">
            <a:spAutoFit/>
          </a:bodyPr>
          <a:lstStyle/>
          <a:p>
            <a:r>
              <a:rPr lang="fr-FR" dirty="0">
                <a:solidFill>
                  <a:schemeClr val="bg1"/>
                </a:solidFill>
              </a:rPr>
              <a:t>#PAGE_TITLE</a:t>
            </a:r>
          </a:p>
        </p:txBody>
      </p:sp>
      <p:sp>
        <p:nvSpPr>
          <p:cNvPr id="42" name="ZoneTexte 41">
            <a:extLst>
              <a:ext uri="{FF2B5EF4-FFF2-40B4-BE49-F238E27FC236}">
                <a16:creationId xmlns:a16="http://schemas.microsoft.com/office/drawing/2014/main" id="{6E2385C5-E31C-432F-ADB1-79509BE9292C}"/>
              </a:ext>
            </a:extLst>
          </p:cNvPr>
          <p:cNvSpPr txBox="1"/>
          <p:nvPr/>
        </p:nvSpPr>
        <p:spPr>
          <a:xfrm>
            <a:off x="7328472" y="2232304"/>
            <a:ext cx="2242922" cy="646331"/>
          </a:xfrm>
          <a:prstGeom prst="rect">
            <a:avLst/>
          </a:prstGeom>
          <a:noFill/>
        </p:spPr>
        <p:txBody>
          <a:bodyPr wrap="square" rtlCol="0">
            <a:spAutoFit/>
          </a:bodyPr>
          <a:lstStyle/>
          <a:p>
            <a:r>
              <a:rPr lang="fr-FR" dirty="0">
                <a:solidFill>
                  <a:schemeClr val="bg1"/>
                </a:solidFill>
              </a:rPr>
              <a:t>#PAGE_CONTEXTE</a:t>
            </a:r>
          </a:p>
        </p:txBody>
      </p:sp>
      <p:sp>
        <p:nvSpPr>
          <p:cNvPr id="30" name="Rectangle 29">
            <a:extLst>
              <a:ext uri="{FF2B5EF4-FFF2-40B4-BE49-F238E27FC236}">
                <a16:creationId xmlns:a16="http://schemas.microsoft.com/office/drawing/2014/main" id="{35F9B405-D790-4ED7-8546-DB5039CCD04D}"/>
              </a:ext>
            </a:extLst>
          </p:cNvPr>
          <p:cNvSpPr/>
          <p:nvPr/>
        </p:nvSpPr>
        <p:spPr>
          <a:xfrm>
            <a:off x="2234367" y="4987631"/>
            <a:ext cx="7337027" cy="775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#TOP_FOOTER</a:t>
            </a:r>
          </a:p>
        </p:txBody>
      </p:sp>
      <p:sp>
        <p:nvSpPr>
          <p:cNvPr id="39" name="Rectangle 38">
            <a:extLst>
              <a:ext uri="{FF2B5EF4-FFF2-40B4-BE49-F238E27FC236}">
                <a16:creationId xmlns:a16="http://schemas.microsoft.com/office/drawing/2014/main" id="{A5EC7424-633B-4038-9DB1-34FD71B6EEE3}"/>
              </a:ext>
            </a:extLst>
          </p:cNvPr>
          <p:cNvSpPr/>
          <p:nvPr/>
        </p:nvSpPr>
        <p:spPr>
          <a:xfrm>
            <a:off x="2234367" y="5763484"/>
            <a:ext cx="7337027" cy="813481"/>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#BOTTOM_FOOTER</a:t>
            </a:r>
          </a:p>
        </p:txBody>
      </p:sp>
      <p:sp>
        <p:nvSpPr>
          <p:cNvPr id="45" name="Rectangle 44">
            <a:extLst>
              <a:ext uri="{FF2B5EF4-FFF2-40B4-BE49-F238E27FC236}">
                <a16:creationId xmlns:a16="http://schemas.microsoft.com/office/drawing/2014/main" id="{71714112-E45D-4FEB-BAB1-F9B5DF450CB9}"/>
              </a:ext>
            </a:extLst>
          </p:cNvPr>
          <p:cNvSpPr/>
          <p:nvPr/>
        </p:nvSpPr>
        <p:spPr>
          <a:xfrm>
            <a:off x="8447964" y="291588"/>
            <a:ext cx="3773790" cy="369332"/>
          </a:xfrm>
          <a:prstGeom prst="rect">
            <a:avLst/>
          </a:prstGeom>
        </p:spPr>
        <p:txBody>
          <a:bodyPr wrap="none">
            <a:spAutoFit/>
          </a:bodyPr>
          <a:lstStyle/>
          <a:p>
            <a:r>
              <a:rPr lang="fr-FR" dirty="0"/>
              <a:t>RmQ : # </a:t>
            </a:r>
            <a:r>
              <a:rPr lang="fr-FR" dirty="0">
                <a:sym typeface="Wingdings" panose="05000000000000000000" pitchFamily="2" charset="2"/>
              </a:rPr>
              <a:t></a:t>
            </a:r>
            <a:r>
              <a:rPr lang="fr-FR" dirty="0"/>
              <a:t> </a:t>
            </a:r>
            <a:r>
              <a:rPr lang="fr-FR" dirty="0" err="1"/>
              <a:t>ContentPlaceHolder</a:t>
            </a:r>
            <a:endParaRPr lang="fr-FR" dirty="0"/>
          </a:p>
        </p:txBody>
      </p:sp>
    </p:spTree>
    <p:extLst>
      <p:ext uri="{BB962C8B-B14F-4D97-AF65-F5344CB8AC3E}">
        <p14:creationId xmlns:p14="http://schemas.microsoft.com/office/powerpoint/2010/main" val="2228598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6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E5CE3-64D0-45DC-A7DE-6C3BAA166124}"/>
              </a:ext>
            </a:extLst>
          </p:cNvPr>
          <p:cNvSpPr>
            <a:spLocks noGrp="1"/>
          </p:cNvSpPr>
          <p:nvPr>
            <p:ph type="title"/>
          </p:nvPr>
        </p:nvSpPr>
        <p:spPr>
          <a:xfrm>
            <a:off x="520505" y="2098623"/>
            <a:ext cx="5455291" cy="2019397"/>
          </a:xfrm>
        </p:spPr>
        <p:txBody>
          <a:bodyPr>
            <a:normAutofit fontScale="90000"/>
          </a:bodyPr>
          <a:lstStyle/>
          <a:p>
            <a:r>
              <a:rPr lang="fr-FR" sz="2900" dirty="0"/>
              <a:t>Ste</a:t>
            </a:r>
            <a:br>
              <a:rPr lang="fr-FR" sz="2900" dirty="0"/>
            </a:br>
            <a:r>
              <a:rPr lang="fr-FR" sz="3600" b="1" dirty="0">
                <a:solidFill>
                  <a:srgbClr val="FFC000"/>
                </a:solidFill>
                <a:effectLst>
                  <a:outerShdw blurRad="38100" dist="38100" dir="2700000" algn="tl">
                    <a:srgbClr val="000000">
                      <a:alpha val="43137"/>
                    </a:srgbClr>
                  </a:outerShdw>
                </a:effectLst>
              </a:rPr>
              <a:t>O</a:t>
            </a:r>
            <a:r>
              <a:rPr lang="fr-FR" b="1" dirty="0">
                <a:solidFill>
                  <a:srgbClr val="FFC000"/>
                </a:solidFill>
                <a:effectLst>
                  <a:outerShdw blurRad="38100" dist="38100" dir="2700000" algn="tl">
                    <a:srgbClr val="000000">
                      <a:alpha val="43137"/>
                    </a:srgbClr>
                  </a:outerShdw>
                </a:effectLst>
              </a:rPr>
              <a:t>UDADDA</a:t>
            </a:r>
            <a:r>
              <a:rPr lang="fr-FR" sz="2900" b="1" dirty="0">
                <a:solidFill>
                  <a:srgbClr val="FFC000"/>
                </a:solidFill>
                <a:effectLst>
                  <a:outerShdw blurRad="38100" dist="38100" dir="2700000" algn="tl">
                    <a:srgbClr val="000000">
                      <a:alpha val="43137"/>
                    </a:srgbClr>
                  </a:outerShdw>
                </a:effectLst>
              </a:rPr>
              <a:t> &amp;  </a:t>
            </a:r>
            <a:r>
              <a:rPr lang="fr-FR" sz="3600" b="1" dirty="0">
                <a:solidFill>
                  <a:srgbClr val="FFC000"/>
                </a:solidFill>
                <a:effectLst>
                  <a:outerShdw blurRad="38100" dist="38100" dir="2700000" algn="tl">
                    <a:srgbClr val="000000">
                      <a:alpha val="43137"/>
                    </a:srgbClr>
                  </a:outerShdw>
                </a:effectLst>
              </a:rPr>
              <a:t>M</a:t>
            </a:r>
            <a:r>
              <a:rPr lang="fr-FR" b="1" dirty="0">
                <a:solidFill>
                  <a:srgbClr val="FFC000"/>
                </a:solidFill>
                <a:effectLst>
                  <a:outerShdw blurRad="38100" dist="38100" dir="2700000" algn="tl">
                    <a:srgbClr val="000000">
                      <a:alpha val="43137"/>
                    </a:srgbClr>
                  </a:outerShdw>
                </a:effectLst>
              </a:rPr>
              <a:t>AHTAT</a:t>
            </a:r>
            <a:r>
              <a:rPr lang="fr-FR" sz="2900" b="1" dirty="0">
                <a:solidFill>
                  <a:srgbClr val="FFC000"/>
                </a:solidFill>
                <a:effectLst>
                  <a:outerShdw blurRad="38100" dist="38100" dir="2700000" algn="tl">
                    <a:srgbClr val="000000">
                      <a:alpha val="43137"/>
                    </a:srgbClr>
                  </a:outerShdw>
                </a:effectLst>
              </a:rPr>
              <a:t> </a:t>
            </a:r>
            <a:r>
              <a:rPr lang="fr-FR" sz="3200" b="1" i="1" dirty="0" err="1">
                <a:effectLst>
                  <a:outerShdw blurRad="38100" dist="38100" dir="2700000" algn="tl">
                    <a:srgbClr val="000000">
                      <a:alpha val="43137"/>
                    </a:srgbClr>
                  </a:outerShdw>
                </a:effectLst>
              </a:rPr>
              <a:t>TaxiTrafic</a:t>
            </a:r>
            <a:br>
              <a:rPr lang="fr-FR" sz="2900" b="1" i="1" dirty="0">
                <a:effectLst>
                  <a:outerShdw blurRad="38100" dist="38100" dir="2700000" algn="tl">
                    <a:srgbClr val="000000">
                      <a:alpha val="43137"/>
                    </a:srgbClr>
                  </a:outerShdw>
                </a:effectLst>
              </a:rPr>
            </a:br>
            <a:br>
              <a:rPr lang="fr-FR" sz="2900" dirty="0"/>
            </a:br>
            <a:endParaRPr lang="fr-FR" sz="2900" dirty="0"/>
          </a:p>
        </p:txBody>
      </p:sp>
      <p:pic>
        <p:nvPicPr>
          <p:cNvPr id="5" name="Espace réservé pour une image  4">
            <a:extLst>
              <a:ext uri="{FF2B5EF4-FFF2-40B4-BE49-F238E27FC236}">
                <a16:creationId xmlns:a16="http://schemas.microsoft.com/office/drawing/2014/main" id="{FC69E941-0B75-4E12-9C4F-6366B19D7CA4}"/>
              </a:ext>
            </a:extLst>
          </p:cNvPr>
          <p:cNvPicPr>
            <a:picLocks noGrp="1" noChangeAspect="1"/>
          </p:cNvPicPr>
          <p:nvPr>
            <p:ph type="pic" sz="quarter" idx="13"/>
          </p:nvPr>
        </p:nvPicPr>
        <p:blipFill>
          <a:blip r:embed="rId2"/>
          <a:srcRect l="16675" r="16675"/>
          <a:stretch>
            <a:fillRect/>
          </a:stretch>
        </p:blipFill>
        <p:spPr>
          <a:xfrm>
            <a:off x="6098117" y="0"/>
            <a:ext cx="6093883" cy="6858000"/>
          </a:xfrm>
          <a:prstGeom prst="rect">
            <a:avLst/>
          </a:prstGeom>
        </p:spPr>
      </p:pic>
      <p:pic>
        <p:nvPicPr>
          <p:cNvPr id="4" name="Image 3">
            <a:extLst>
              <a:ext uri="{FF2B5EF4-FFF2-40B4-BE49-F238E27FC236}">
                <a16:creationId xmlns:a16="http://schemas.microsoft.com/office/drawing/2014/main" id="{4DAC6345-CA5A-411F-BBA3-424393DC53A1}"/>
              </a:ext>
            </a:extLst>
          </p:cNvPr>
          <p:cNvPicPr>
            <a:picLocks noChangeAspect="1"/>
          </p:cNvPicPr>
          <p:nvPr/>
        </p:nvPicPr>
        <p:blipFill>
          <a:blip r:embed="rId3"/>
          <a:stretch>
            <a:fillRect/>
          </a:stretch>
        </p:blipFill>
        <p:spPr>
          <a:xfrm>
            <a:off x="227652" y="381345"/>
            <a:ext cx="880877" cy="751336"/>
          </a:xfrm>
          <a:prstGeom prst="rect">
            <a:avLst/>
          </a:prstGeom>
        </p:spPr>
      </p:pic>
      <p:sp>
        <p:nvSpPr>
          <p:cNvPr id="6" name="ZoneTexte 5">
            <a:extLst>
              <a:ext uri="{FF2B5EF4-FFF2-40B4-BE49-F238E27FC236}">
                <a16:creationId xmlns:a16="http://schemas.microsoft.com/office/drawing/2014/main" id="{6D192AA4-F69C-455E-9231-EC30C1D6F2A0}"/>
              </a:ext>
            </a:extLst>
          </p:cNvPr>
          <p:cNvSpPr txBox="1"/>
          <p:nvPr/>
        </p:nvSpPr>
        <p:spPr>
          <a:xfrm>
            <a:off x="1056467" y="495403"/>
            <a:ext cx="4488729" cy="523220"/>
          </a:xfrm>
          <a:prstGeom prst="rect">
            <a:avLst/>
          </a:prstGeom>
          <a:noFill/>
        </p:spPr>
        <p:txBody>
          <a:bodyPr wrap="none" rtlCol="0">
            <a:spAutoFit/>
          </a:bodyPr>
          <a:lstStyle/>
          <a:p>
            <a:r>
              <a:rPr lang="fr-FR" sz="2800" b="1" dirty="0">
                <a:effectLst>
                  <a:outerShdw blurRad="38100" dist="38100" dir="2700000" algn="tl">
                    <a:srgbClr val="000000">
                      <a:alpha val="43137"/>
                    </a:srgbClr>
                  </a:outerShdw>
                </a:effectLst>
              </a:rPr>
              <a:t>PROMOTION DE L’APPLY :</a:t>
            </a:r>
          </a:p>
        </p:txBody>
      </p:sp>
      <p:pic>
        <p:nvPicPr>
          <p:cNvPr id="8" name="Image 7">
            <a:extLst>
              <a:ext uri="{FF2B5EF4-FFF2-40B4-BE49-F238E27FC236}">
                <a16:creationId xmlns:a16="http://schemas.microsoft.com/office/drawing/2014/main" id="{F3BCA0A5-1FFE-4D48-A5C5-3F6E204C74F9}"/>
              </a:ext>
            </a:extLst>
          </p:cNvPr>
          <p:cNvPicPr>
            <a:picLocks noChangeAspect="1"/>
          </p:cNvPicPr>
          <p:nvPr/>
        </p:nvPicPr>
        <p:blipFill>
          <a:blip r:embed="rId4"/>
          <a:stretch>
            <a:fillRect/>
          </a:stretch>
        </p:blipFill>
        <p:spPr>
          <a:xfrm>
            <a:off x="1140517" y="3651744"/>
            <a:ext cx="3543702" cy="932552"/>
          </a:xfrm>
          <a:prstGeom prst="rect">
            <a:avLst/>
          </a:prstGeom>
        </p:spPr>
      </p:pic>
      <p:sp>
        <p:nvSpPr>
          <p:cNvPr id="9" name="Rectangle 8">
            <a:extLst>
              <a:ext uri="{FF2B5EF4-FFF2-40B4-BE49-F238E27FC236}">
                <a16:creationId xmlns:a16="http://schemas.microsoft.com/office/drawing/2014/main" id="{BDC49E8B-C5AA-42A8-9027-FE642EF00BA8}"/>
              </a:ext>
            </a:extLst>
          </p:cNvPr>
          <p:cNvSpPr/>
          <p:nvPr/>
        </p:nvSpPr>
        <p:spPr>
          <a:xfrm>
            <a:off x="1073961" y="4568457"/>
            <a:ext cx="4317207" cy="369332"/>
          </a:xfrm>
          <a:prstGeom prst="rect">
            <a:avLst/>
          </a:prstGeom>
        </p:spPr>
        <p:txBody>
          <a:bodyPr wrap="none">
            <a:spAutoFit/>
          </a:bodyPr>
          <a:lstStyle/>
          <a:p>
            <a:r>
              <a:rPr lang="fr-FR" dirty="0"/>
              <a:t>Le TAXI 2.0,  L’innovation c’est nous !!</a:t>
            </a:r>
          </a:p>
        </p:txBody>
      </p:sp>
    </p:spTree>
    <p:extLst>
      <p:ext uri="{BB962C8B-B14F-4D97-AF65-F5344CB8AC3E}">
        <p14:creationId xmlns:p14="http://schemas.microsoft.com/office/powerpoint/2010/main" val="789965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B0BE6D-F878-40C6-A723-8D73748CF18C}"/>
              </a:ext>
            </a:extLst>
          </p:cNvPr>
          <p:cNvSpPr>
            <a:spLocks noGrp="1"/>
          </p:cNvSpPr>
          <p:nvPr>
            <p:ph type="title"/>
          </p:nvPr>
        </p:nvSpPr>
        <p:spPr>
          <a:xfrm>
            <a:off x="699165" y="3939"/>
            <a:ext cx="9868330" cy="580683"/>
          </a:xfrm>
        </p:spPr>
        <p:txBody>
          <a:bodyPr/>
          <a:lstStyle/>
          <a:p>
            <a:r>
              <a:rPr lang="fr-FR" sz="3200" dirty="0"/>
              <a:t>PAGE MASTER IMBRIQUÉ :</a:t>
            </a:r>
          </a:p>
        </p:txBody>
      </p:sp>
      <p:sp>
        <p:nvSpPr>
          <p:cNvPr id="4" name="Rectangle 3">
            <a:extLst>
              <a:ext uri="{FF2B5EF4-FFF2-40B4-BE49-F238E27FC236}">
                <a16:creationId xmlns:a16="http://schemas.microsoft.com/office/drawing/2014/main" id="{306FD8B5-892F-46F1-B35C-15ED00BD6490}"/>
              </a:ext>
            </a:extLst>
          </p:cNvPr>
          <p:cNvSpPr/>
          <p:nvPr/>
        </p:nvSpPr>
        <p:spPr>
          <a:xfrm>
            <a:off x="2386766" y="1038071"/>
            <a:ext cx="7342157" cy="5705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6427ACFC-1C9D-451E-A708-5CFF9CB16F0A}"/>
              </a:ext>
            </a:extLst>
          </p:cNvPr>
          <p:cNvSpPr/>
          <p:nvPr/>
        </p:nvSpPr>
        <p:spPr>
          <a:xfrm>
            <a:off x="2384784" y="1047662"/>
            <a:ext cx="7342157" cy="75784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7116CF54-E0C8-4EF1-BE0A-AF1F82C53ED3}"/>
              </a:ext>
            </a:extLst>
          </p:cNvPr>
          <p:cNvSpPr txBox="1"/>
          <p:nvPr/>
        </p:nvSpPr>
        <p:spPr>
          <a:xfrm>
            <a:off x="7077032" y="1073367"/>
            <a:ext cx="2173993" cy="276999"/>
          </a:xfrm>
          <a:prstGeom prst="rect">
            <a:avLst/>
          </a:prstGeom>
          <a:noFill/>
        </p:spPr>
        <p:txBody>
          <a:bodyPr wrap="none" rtlCol="0">
            <a:spAutoFit/>
          </a:bodyPr>
          <a:lstStyle/>
          <a:p>
            <a:r>
              <a:rPr lang="fr-FR" sz="1200" u="sng" dirty="0">
                <a:solidFill>
                  <a:schemeClr val="bg1"/>
                </a:solidFill>
                <a:effectLst>
                  <a:outerShdw blurRad="38100" dist="38100" dir="2700000" algn="tl">
                    <a:srgbClr val="000000">
                      <a:alpha val="43137"/>
                    </a:srgbClr>
                  </a:outerShdw>
                </a:effectLst>
              </a:rPr>
              <a:t>LOGIN</a:t>
            </a:r>
            <a:r>
              <a:rPr lang="fr-FR" sz="1200" dirty="0">
                <a:solidFill>
                  <a:schemeClr val="bg1"/>
                </a:solidFill>
              </a:rPr>
              <a:t>  </a:t>
            </a:r>
            <a:r>
              <a:rPr lang="fr-FR" sz="1200" u="sng" dirty="0">
                <a:solidFill>
                  <a:schemeClr val="bg1"/>
                </a:solidFill>
                <a:effectLst>
                  <a:outerShdw blurRad="38100" dist="38100" dir="2700000" algn="tl">
                    <a:srgbClr val="000000">
                      <a:alpha val="43137"/>
                    </a:srgbClr>
                  </a:outerShdw>
                </a:effectLst>
              </a:rPr>
              <a:t>XXX</a:t>
            </a:r>
            <a:r>
              <a:rPr lang="fr-FR" sz="1200" dirty="0">
                <a:solidFill>
                  <a:schemeClr val="bg1"/>
                </a:solidFill>
              </a:rPr>
              <a:t> </a:t>
            </a:r>
            <a:r>
              <a:rPr lang="fr-FR" sz="1200" u="sng" dirty="0" err="1">
                <a:solidFill>
                  <a:schemeClr val="bg1"/>
                </a:solidFill>
                <a:effectLst>
                  <a:outerShdw blurRad="38100" dist="38100" dir="2700000" algn="tl">
                    <a:srgbClr val="000000">
                      <a:alpha val="43137"/>
                    </a:srgbClr>
                  </a:outerShdw>
                </a:effectLst>
              </a:rPr>
              <a:t>XXX</a:t>
            </a:r>
            <a:r>
              <a:rPr lang="fr-FR" sz="1200" dirty="0">
                <a:solidFill>
                  <a:schemeClr val="bg1"/>
                </a:solidFill>
              </a:rPr>
              <a:t>      </a:t>
            </a:r>
            <a:r>
              <a:rPr lang="fr-FR" sz="1200" dirty="0">
                <a:solidFill>
                  <a:schemeClr val="accent5">
                    <a:lumMod val="75000"/>
                  </a:schemeClr>
                </a:solidFill>
              </a:rPr>
              <a:t>Call : …</a:t>
            </a:r>
          </a:p>
        </p:txBody>
      </p:sp>
      <p:sp>
        <p:nvSpPr>
          <p:cNvPr id="14" name="Rectangle 13">
            <a:extLst>
              <a:ext uri="{FF2B5EF4-FFF2-40B4-BE49-F238E27FC236}">
                <a16:creationId xmlns:a16="http://schemas.microsoft.com/office/drawing/2014/main" id="{FE64E088-B0E6-4CCA-9757-D5E0EE72B439}"/>
              </a:ext>
            </a:extLst>
          </p:cNvPr>
          <p:cNvSpPr/>
          <p:nvPr/>
        </p:nvSpPr>
        <p:spPr>
          <a:xfrm>
            <a:off x="2386766" y="2812474"/>
            <a:ext cx="7342157" cy="234141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#PAGE_CONTENT</a:t>
            </a:r>
          </a:p>
        </p:txBody>
      </p:sp>
      <p:pic>
        <p:nvPicPr>
          <p:cNvPr id="35" name="Image 34">
            <a:extLst>
              <a:ext uri="{FF2B5EF4-FFF2-40B4-BE49-F238E27FC236}">
                <a16:creationId xmlns:a16="http://schemas.microsoft.com/office/drawing/2014/main" id="{B7B2B089-1F9F-420F-8CBA-79B238F84B65}"/>
              </a:ext>
            </a:extLst>
          </p:cNvPr>
          <p:cNvPicPr>
            <a:picLocks noChangeAspect="1"/>
          </p:cNvPicPr>
          <p:nvPr/>
        </p:nvPicPr>
        <p:blipFill>
          <a:blip r:embed="rId2"/>
          <a:stretch>
            <a:fillRect/>
          </a:stretch>
        </p:blipFill>
        <p:spPr>
          <a:xfrm>
            <a:off x="2478330" y="1266044"/>
            <a:ext cx="1070872" cy="281808"/>
          </a:xfrm>
          <a:prstGeom prst="rect">
            <a:avLst/>
          </a:prstGeom>
        </p:spPr>
      </p:pic>
      <p:sp>
        <p:nvSpPr>
          <p:cNvPr id="32" name="ZoneTexte 31">
            <a:extLst>
              <a:ext uri="{FF2B5EF4-FFF2-40B4-BE49-F238E27FC236}">
                <a16:creationId xmlns:a16="http://schemas.microsoft.com/office/drawing/2014/main" id="{078C5084-EC82-4805-8C2B-13F2A41EEE13}"/>
              </a:ext>
            </a:extLst>
          </p:cNvPr>
          <p:cNvSpPr txBox="1"/>
          <p:nvPr/>
        </p:nvSpPr>
        <p:spPr>
          <a:xfrm>
            <a:off x="6239574" y="1406948"/>
            <a:ext cx="2073003" cy="307777"/>
          </a:xfrm>
          <a:prstGeom prst="rect">
            <a:avLst/>
          </a:prstGeom>
          <a:noFill/>
        </p:spPr>
        <p:txBody>
          <a:bodyPr wrap="none" rtlCol="0">
            <a:spAutoFit/>
          </a:bodyPr>
          <a:lstStyle/>
          <a:p>
            <a:r>
              <a:rPr lang="fr-FR" sz="1400" u="sng" dirty="0">
                <a:solidFill>
                  <a:schemeClr val="bg1"/>
                </a:solidFill>
                <a:effectLst>
                  <a:outerShdw blurRad="38100" dist="38100" dir="2700000" algn="tl">
                    <a:srgbClr val="000000">
                      <a:alpha val="43137"/>
                    </a:srgbClr>
                  </a:outerShdw>
                </a:effectLst>
              </a:rPr>
              <a:t>ACCEUIL</a:t>
            </a:r>
            <a:r>
              <a:rPr lang="fr-FR" sz="1400" dirty="0">
                <a:solidFill>
                  <a:schemeClr val="bg1"/>
                </a:solidFill>
              </a:rPr>
              <a:t> </a:t>
            </a:r>
            <a:r>
              <a:rPr lang="fr-FR" sz="1400" u="sng" dirty="0">
                <a:solidFill>
                  <a:schemeClr val="bg1"/>
                </a:solidFill>
                <a:effectLst>
                  <a:outerShdw blurRad="38100" dist="38100" dir="2700000" algn="tl">
                    <a:srgbClr val="000000">
                      <a:alpha val="43137"/>
                    </a:srgbClr>
                  </a:outerShdw>
                </a:effectLst>
              </a:rPr>
              <a:t>ZONE</a:t>
            </a:r>
            <a:r>
              <a:rPr lang="fr-FR" sz="1400" dirty="0">
                <a:solidFill>
                  <a:schemeClr val="bg1"/>
                </a:solidFill>
              </a:rPr>
              <a:t> </a:t>
            </a:r>
            <a:r>
              <a:rPr lang="fr-FR" sz="1400" u="sng" dirty="0">
                <a:solidFill>
                  <a:schemeClr val="bg1"/>
                </a:solidFill>
                <a:effectLst>
                  <a:outerShdw blurRad="38100" dist="38100" dir="2700000" algn="tl">
                    <a:srgbClr val="000000">
                      <a:alpha val="43137"/>
                    </a:srgbClr>
                  </a:outerShdw>
                </a:effectLst>
              </a:rPr>
              <a:t>XXX</a:t>
            </a:r>
            <a:r>
              <a:rPr lang="fr-FR" sz="1400" dirty="0">
                <a:solidFill>
                  <a:schemeClr val="bg1"/>
                </a:solidFill>
              </a:rPr>
              <a:t> </a:t>
            </a:r>
            <a:r>
              <a:rPr lang="fr-FR" sz="1400" u="sng" dirty="0">
                <a:solidFill>
                  <a:schemeClr val="bg1"/>
                </a:solidFill>
                <a:effectLst>
                  <a:outerShdw blurRad="38100" dist="38100" dir="2700000" algn="tl">
                    <a:srgbClr val="000000">
                      <a:alpha val="43137"/>
                    </a:srgbClr>
                  </a:outerShdw>
                </a:effectLst>
              </a:rPr>
              <a:t>…</a:t>
            </a:r>
          </a:p>
        </p:txBody>
      </p:sp>
      <p:sp>
        <p:nvSpPr>
          <p:cNvPr id="3" name="Rectangle 2">
            <a:extLst>
              <a:ext uri="{FF2B5EF4-FFF2-40B4-BE49-F238E27FC236}">
                <a16:creationId xmlns:a16="http://schemas.microsoft.com/office/drawing/2014/main" id="{DFFE9F86-F043-4275-BA4F-8FA0975232B2}"/>
              </a:ext>
            </a:extLst>
          </p:cNvPr>
          <p:cNvSpPr/>
          <p:nvPr/>
        </p:nvSpPr>
        <p:spPr>
          <a:xfrm>
            <a:off x="8642799" y="1390769"/>
            <a:ext cx="1001845" cy="307777"/>
          </a:xfrm>
          <a:prstGeom prst="rect">
            <a:avLst/>
          </a:prstGeom>
          <a:solidFill>
            <a:schemeClr val="bg2">
              <a:lumMod val="50000"/>
            </a:schemeClr>
          </a:solidFill>
          <a:ln>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BUTTON</a:t>
            </a:r>
          </a:p>
        </p:txBody>
      </p:sp>
      <p:sp>
        <p:nvSpPr>
          <p:cNvPr id="38" name="Rectangle 37">
            <a:extLst>
              <a:ext uri="{FF2B5EF4-FFF2-40B4-BE49-F238E27FC236}">
                <a16:creationId xmlns:a16="http://schemas.microsoft.com/office/drawing/2014/main" id="{438F8425-23D6-48F5-B30D-A011AC9F0AF1}"/>
              </a:ext>
            </a:extLst>
          </p:cNvPr>
          <p:cNvSpPr/>
          <p:nvPr/>
        </p:nvSpPr>
        <p:spPr>
          <a:xfrm>
            <a:off x="9925209" y="2019489"/>
            <a:ext cx="1296973" cy="2621784"/>
          </a:xfrm>
          <a:prstGeom prst="rect">
            <a:avLst/>
          </a:prstGeom>
          <a:solidFill>
            <a:schemeClr val="bg2">
              <a:lumMod val="50000"/>
            </a:schemeClr>
          </a:solidFill>
          <a:ln>
            <a:solidFill>
              <a:srgbClr val="929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PAGE1</a:t>
            </a:r>
          </a:p>
          <a:p>
            <a:pPr algn="ctr"/>
            <a:r>
              <a:rPr lang="fr-FR" sz="1400" dirty="0"/>
              <a:t>PAGE2</a:t>
            </a:r>
          </a:p>
          <a:p>
            <a:pPr algn="ctr"/>
            <a:r>
              <a:rPr lang="fr-FR" sz="1400" dirty="0"/>
              <a:t>PAGE3</a:t>
            </a:r>
          </a:p>
          <a:p>
            <a:pPr algn="ctr"/>
            <a:r>
              <a:rPr lang="fr-FR" sz="1400" dirty="0"/>
              <a:t>…</a:t>
            </a:r>
          </a:p>
          <a:p>
            <a:pPr algn="ctr"/>
            <a:r>
              <a:rPr lang="fr-FR" sz="1400" dirty="0"/>
              <a:t>…</a:t>
            </a:r>
          </a:p>
          <a:p>
            <a:pPr algn="ctr"/>
            <a:r>
              <a:rPr lang="fr-FR" sz="1400" dirty="0"/>
              <a:t>…</a:t>
            </a:r>
          </a:p>
        </p:txBody>
      </p:sp>
      <p:cxnSp>
        <p:nvCxnSpPr>
          <p:cNvPr id="7" name="Connecteur droit avec flèche 6">
            <a:extLst>
              <a:ext uri="{FF2B5EF4-FFF2-40B4-BE49-F238E27FC236}">
                <a16:creationId xmlns:a16="http://schemas.microsoft.com/office/drawing/2014/main" id="{8F832442-CD70-4E11-99EA-0A5E674B1450}"/>
              </a:ext>
            </a:extLst>
          </p:cNvPr>
          <p:cNvCxnSpPr>
            <a:cxnSpLocks/>
            <a:endCxn id="38" idx="0"/>
          </p:cNvCxnSpPr>
          <p:nvPr/>
        </p:nvCxnSpPr>
        <p:spPr>
          <a:xfrm>
            <a:off x="9644645" y="1544658"/>
            <a:ext cx="929051" cy="474831"/>
          </a:xfrm>
          <a:prstGeom prst="straightConnector1">
            <a:avLst/>
          </a:prstGeom>
          <a:ln>
            <a:solidFill>
              <a:srgbClr val="92929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10FB3BF-B26D-484E-A842-1DC3876C3911}"/>
              </a:ext>
            </a:extLst>
          </p:cNvPr>
          <p:cNvSpPr/>
          <p:nvPr/>
        </p:nvSpPr>
        <p:spPr>
          <a:xfrm>
            <a:off x="2386766" y="1795917"/>
            <a:ext cx="7342157" cy="101655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BANNER1</a:t>
            </a:r>
          </a:p>
        </p:txBody>
      </p:sp>
      <p:sp>
        <p:nvSpPr>
          <p:cNvPr id="29" name="ZoneTexte 28">
            <a:extLst>
              <a:ext uri="{FF2B5EF4-FFF2-40B4-BE49-F238E27FC236}">
                <a16:creationId xmlns:a16="http://schemas.microsoft.com/office/drawing/2014/main" id="{85DA8EBC-F9B5-489C-82D7-FFC35B3F5C21}"/>
              </a:ext>
            </a:extLst>
          </p:cNvPr>
          <p:cNvSpPr txBox="1"/>
          <p:nvPr/>
        </p:nvSpPr>
        <p:spPr>
          <a:xfrm>
            <a:off x="2533931" y="2446286"/>
            <a:ext cx="2177199" cy="307777"/>
          </a:xfrm>
          <a:prstGeom prst="rect">
            <a:avLst/>
          </a:prstGeom>
          <a:noFill/>
        </p:spPr>
        <p:txBody>
          <a:bodyPr wrap="none" rtlCol="0">
            <a:spAutoFit/>
          </a:bodyPr>
          <a:lstStyle/>
          <a:p>
            <a:r>
              <a:rPr lang="fr-FR" sz="1400" dirty="0">
                <a:solidFill>
                  <a:schemeClr val="bg1"/>
                </a:solidFill>
              </a:rPr>
              <a:t>#PAGE_CONTENT_TITLE</a:t>
            </a:r>
          </a:p>
        </p:txBody>
      </p:sp>
      <p:sp>
        <p:nvSpPr>
          <p:cNvPr id="42" name="ZoneTexte 41">
            <a:extLst>
              <a:ext uri="{FF2B5EF4-FFF2-40B4-BE49-F238E27FC236}">
                <a16:creationId xmlns:a16="http://schemas.microsoft.com/office/drawing/2014/main" id="{6E2385C5-E31C-432F-ADB1-79509BE9292C}"/>
              </a:ext>
            </a:extLst>
          </p:cNvPr>
          <p:cNvSpPr txBox="1"/>
          <p:nvPr/>
        </p:nvSpPr>
        <p:spPr>
          <a:xfrm>
            <a:off x="7344022" y="2509954"/>
            <a:ext cx="2372765" cy="276999"/>
          </a:xfrm>
          <a:prstGeom prst="rect">
            <a:avLst/>
          </a:prstGeom>
          <a:noFill/>
        </p:spPr>
        <p:txBody>
          <a:bodyPr wrap="none" rtlCol="0">
            <a:spAutoFit/>
          </a:bodyPr>
          <a:lstStyle/>
          <a:p>
            <a:r>
              <a:rPr lang="fr-FR" sz="1200" dirty="0">
                <a:solidFill>
                  <a:schemeClr val="bg1"/>
                </a:solidFill>
              </a:rPr>
              <a:t>#PAGE_CONTENT _CONTEXTE</a:t>
            </a:r>
          </a:p>
        </p:txBody>
      </p:sp>
      <p:sp>
        <p:nvSpPr>
          <p:cNvPr id="30" name="Rectangle 29">
            <a:extLst>
              <a:ext uri="{FF2B5EF4-FFF2-40B4-BE49-F238E27FC236}">
                <a16:creationId xmlns:a16="http://schemas.microsoft.com/office/drawing/2014/main" id="{35F9B405-D790-4ED7-8546-DB5039CCD04D}"/>
              </a:ext>
            </a:extLst>
          </p:cNvPr>
          <p:cNvSpPr/>
          <p:nvPr/>
        </p:nvSpPr>
        <p:spPr>
          <a:xfrm>
            <a:off x="2386766" y="5153891"/>
            <a:ext cx="7337027" cy="775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TOP_FOOTER1</a:t>
            </a:r>
          </a:p>
        </p:txBody>
      </p:sp>
      <p:sp>
        <p:nvSpPr>
          <p:cNvPr id="39" name="Rectangle 38">
            <a:extLst>
              <a:ext uri="{FF2B5EF4-FFF2-40B4-BE49-F238E27FC236}">
                <a16:creationId xmlns:a16="http://schemas.microsoft.com/office/drawing/2014/main" id="{A5EC7424-633B-4038-9DB1-34FD71B6EEE3}"/>
              </a:ext>
            </a:extLst>
          </p:cNvPr>
          <p:cNvSpPr/>
          <p:nvPr/>
        </p:nvSpPr>
        <p:spPr>
          <a:xfrm>
            <a:off x="2386766" y="5929744"/>
            <a:ext cx="7337027" cy="813481"/>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BOTTOM_FOOTER1</a:t>
            </a:r>
          </a:p>
        </p:txBody>
      </p:sp>
      <p:sp>
        <p:nvSpPr>
          <p:cNvPr id="8" name="Rectangle 7">
            <a:extLst>
              <a:ext uri="{FF2B5EF4-FFF2-40B4-BE49-F238E27FC236}">
                <a16:creationId xmlns:a16="http://schemas.microsoft.com/office/drawing/2014/main" id="{53BC6BA6-C914-4CEF-83F5-2DC3B5BD46DD}"/>
              </a:ext>
            </a:extLst>
          </p:cNvPr>
          <p:cNvSpPr/>
          <p:nvPr/>
        </p:nvSpPr>
        <p:spPr>
          <a:xfrm>
            <a:off x="8418210" y="280382"/>
            <a:ext cx="3773790" cy="369332"/>
          </a:xfrm>
          <a:prstGeom prst="rect">
            <a:avLst/>
          </a:prstGeom>
        </p:spPr>
        <p:txBody>
          <a:bodyPr wrap="none">
            <a:spAutoFit/>
          </a:bodyPr>
          <a:lstStyle/>
          <a:p>
            <a:r>
              <a:rPr lang="fr-FR" dirty="0"/>
              <a:t>RmQ : # </a:t>
            </a:r>
            <a:r>
              <a:rPr lang="fr-FR" dirty="0">
                <a:sym typeface="Wingdings" panose="05000000000000000000" pitchFamily="2" charset="2"/>
              </a:rPr>
              <a:t></a:t>
            </a:r>
            <a:r>
              <a:rPr lang="fr-FR" dirty="0"/>
              <a:t> </a:t>
            </a:r>
            <a:r>
              <a:rPr lang="fr-FR" dirty="0" err="1"/>
              <a:t>ContentPlaceHolder</a:t>
            </a:r>
            <a:endParaRPr lang="fr-FR" dirty="0"/>
          </a:p>
        </p:txBody>
      </p:sp>
    </p:spTree>
    <p:extLst>
      <p:ext uri="{BB962C8B-B14F-4D97-AF65-F5344CB8AC3E}">
        <p14:creationId xmlns:p14="http://schemas.microsoft.com/office/powerpoint/2010/main" val="3395240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B0BE6D-F878-40C6-A723-8D73748CF18C}"/>
              </a:ext>
            </a:extLst>
          </p:cNvPr>
          <p:cNvSpPr>
            <a:spLocks noGrp="1"/>
          </p:cNvSpPr>
          <p:nvPr>
            <p:ph type="title"/>
          </p:nvPr>
        </p:nvSpPr>
        <p:spPr>
          <a:xfrm>
            <a:off x="0" y="447188"/>
            <a:ext cx="11381998" cy="970450"/>
          </a:xfrm>
        </p:spPr>
        <p:txBody>
          <a:bodyPr/>
          <a:lstStyle/>
          <a:p>
            <a:r>
              <a:rPr lang="fr-FR" sz="4400" dirty="0"/>
              <a:t> </a:t>
            </a:r>
            <a:r>
              <a:rPr lang="fr-FR" dirty="0"/>
              <a:t>SPECIALISATION (1) </a:t>
            </a:r>
            <a:r>
              <a:rPr lang="fr-FR" sz="4400" dirty="0"/>
              <a:t>:</a:t>
            </a:r>
          </a:p>
        </p:txBody>
      </p:sp>
      <p:sp>
        <p:nvSpPr>
          <p:cNvPr id="4" name="Rectangle 3">
            <a:extLst>
              <a:ext uri="{FF2B5EF4-FFF2-40B4-BE49-F238E27FC236}">
                <a16:creationId xmlns:a16="http://schemas.microsoft.com/office/drawing/2014/main" id="{306FD8B5-892F-46F1-B35C-15ED00BD6490}"/>
              </a:ext>
            </a:extLst>
          </p:cNvPr>
          <p:cNvSpPr/>
          <p:nvPr/>
        </p:nvSpPr>
        <p:spPr>
          <a:xfrm>
            <a:off x="170039" y="1938617"/>
            <a:ext cx="4906851" cy="43788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6427ACFC-1C9D-451E-A708-5CFF9CB16F0A}"/>
              </a:ext>
            </a:extLst>
          </p:cNvPr>
          <p:cNvSpPr/>
          <p:nvPr/>
        </p:nvSpPr>
        <p:spPr>
          <a:xfrm>
            <a:off x="170039" y="1938617"/>
            <a:ext cx="4906851" cy="5280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7116CF54-E0C8-4EF1-BE0A-AF1F82C53ED3}"/>
              </a:ext>
            </a:extLst>
          </p:cNvPr>
          <p:cNvSpPr txBox="1"/>
          <p:nvPr/>
        </p:nvSpPr>
        <p:spPr>
          <a:xfrm>
            <a:off x="3577611" y="2033888"/>
            <a:ext cx="774571" cy="369332"/>
          </a:xfrm>
          <a:prstGeom prst="rect">
            <a:avLst/>
          </a:prstGeom>
          <a:noFill/>
        </p:spPr>
        <p:txBody>
          <a:bodyPr wrap="none" rtlCol="0">
            <a:spAutoFit/>
          </a:bodyPr>
          <a:lstStyle/>
          <a:p>
            <a:r>
              <a:rPr lang="fr-FR" dirty="0">
                <a:solidFill>
                  <a:schemeClr val="bg1"/>
                </a:solidFill>
              </a:rPr>
              <a:t>……..</a:t>
            </a:r>
          </a:p>
        </p:txBody>
      </p:sp>
      <p:sp>
        <p:nvSpPr>
          <p:cNvPr id="14" name="Rectangle 13">
            <a:extLst>
              <a:ext uri="{FF2B5EF4-FFF2-40B4-BE49-F238E27FC236}">
                <a16:creationId xmlns:a16="http://schemas.microsoft.com/office/drawing/2014/main" id="{FE64E088-B0E6-4CCA-9757-D5E0EE72B439}"/>
              </a:ext>
            </a:extLst>
          </p:cNvPr>
          <p:cNvSpPr/>
          <p:nvPr/>
        </p:nvSpPr>
        <p:spPr>
          <a:xfrm>
            <a:off x="170037" y="3114416"/>
            <a:ext cx="4906853" cy="272289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#MAIN_CONTENT</a:t>
            </a:r>
          </a:p>
        </p:txBody>
      </p:sp>
      <p:sp>
        <p:nvSpPr>
          <p:cNvPr id="15" name="ZoneTexte 14">
            <a:extLst>
              <a:ext uri="{FF2B5EF4-FFF2-40B4-BE49-F238E27FC236}">
                <a16:creationId xmlns:a16="http://schemas.microsoft.com/office/drawing/2014/main" id="{B292EB0A-8700-476A-93D0-59FAC2CF73FB}"/>
              </a:ext>
            </a:extLst>
          </p:cNvPr>
          <p:cNvSpPr txBox="1"/>
          <p:nvPr/>
        </p:nvSpPr>
        <p:spPr>
          <a:xfrm>
            <a:off x="1744115" y="6335583"/>
            <a:ext cx="1241045" cy="307777"/>
          </a:xfrm>
          <a:prstGeom prst="rect">
            <a:avLst/>
          </a:prstGeom>
          <a:noFill/>
        </p:spPr>
        <p:txBody>
          <a:bodyPr wrap="none" rtlCol="0">
            <a:spAutoFit/>
          </a:bodyPr>
          <a:lstStyle/>
          <a:p>
            <a:r>
              <a:rPr lang="fr-FR" sz="1400" dirty="0" err="1"/>
              <a:t>MasterPage</a:t>
            </a:r>
            <a:endParaRPr lang="fr-FR" sz="1400" dirty="0"/>
          </a:p>
        </p:txBody>
      </p:sp>
      <p:cxnSp>
        <p:nvCxnSpPr>
          <p:cNvPr id="17" name="Connecteur droit avec flèche 16">
            <a:extLst>
              <a:ext uri="{FF2B5EF4-FFF2-40B4-BE49-F238E27FC236}">
                <a16:creationId xmlns:a16="http://schemas.microsoft.com/office/drawing/2014/main" id="{7B9B9B1D-5C9A-4124-84A3-C09A44FDD7F1}"/>
              </a:ext>
            </a:extLst>
          </p:cNvPr>
          <p:cNvCxnSpPr>
            <a:cxnSpLocks/>
          </p:cNvCxnSpPr>
          <p:nvPr/>
        </p:nvCxnSpPr>
        <p:spPr>
          <a:xfrm>
            <a:off x="5148839" y="3688246"/>
            <a:ext cx="1937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EA70BF7D-F0FA-4D58-8F35-D1767686D051}"/>
              </a:ext>
            </a:extLst>
          </p:cNvPr>
          <p:cNvSpPr txBox="1"/>
          <p:nvPr/>
        </p:nvSpPr>
        <p:spPr>
          <a:xfrm>
            <a:off x="8689188" y="6381755"/>
            <a:ext cx="2175596" cy="307777"/>
          </a:xfrm>
          <a:prstGeom prst="rect">
            <a:avLst/>
          </a:prstGeom>
          <a:noFill/>
        </p:spPr>
        <p:txBody>
          <a:bodyPr wrap="none" rtlCol="0">
            <a:spAutoFit/>
          </a:bodyPr>
          <a:lstStyle/>
          <a:p>
            <a:r>
              <a:rPr lang="fr-FR" sz="1400" dirty="0" err="1"/>
              <a:t>MasterPageImbriquée</a:t>
            </a:r>
            <a:endParaRPr lang="fr-FR" sz="1400" dirty="0"/>
          </a:p>
        </p:txBody>
      </p:sp>
      <p:sp>
        <p:nvSpPr>
          <p:cNvPr id="40" name="ZoneTexte 39">
            <a:extLst>
              <a:ext uri="{FF2B5EF4-FFF2-40B4-BE49-F238E27FC236}">
                <a16:creationId xmlns:a16="http://schemas.microsoft.com/office/drawing/2014/main" id="{C8FF706B-F466-4CB7-A227-F29B36377014}"/>
              </a:ext>
            </a:extLst>
          </p:cNvPr>
          <p:cNvSpPr txBox="1"/>
          <p:nvPr/>
        </p:nvSpPr>
        <p:spPr>
          <a:xfrm>
            <a:off x="5201428" y="3327617"/>
            <a:ext cx="1717137" cy="369332"/>
          </a:xfrm>
          <a:prstGeom prst="rect">
            <a:avLst/>
          </a:prstGeom>
          <a:noFill/>
        </p:spPr>
        <p:txBody>
          <a:bodyPr wrap="none" rtlCol="0">
            <a:spAutoFit/>
          </a:bodyPr>
          <a:lstStyle/>
          <a:p>
            <a:r>
              <a:rPr lang="fr-FR" dirty="0"/>
              <a:t>Spécialisation</a:t>
            </a:r>
          </a:p>
        </p:txBody>
      </p:sp>
      <p:sp>
        <p:nvSpPr>
          <p:cNvPr id="41" name="ZoneTexte 40">
            <a:extLst>
              <a:ext uri="{FF2B5EF4-FFF2-40B4-BE49-F238E27FC236}">
                <a16:creationId xmlns:a16="http://schemas.microsoft.com/office/drawing/2014/main" id="{9CDF40F7-92E5-48FF-B4E9-9B41668A7D1A}"/>
              </a:ext>
            </a:extLst>
          </p:cNvPr>
          <p:cNvSpPr txBox="1"/>
          <p:nvPr/>
        </p:nvSpPr>
        <p:spPr>
          <a:xfrm>
            <a:off x="5316002" y="3787821"/>
            <a:ext cx="1602564" cy="2292935"/>
          </a:xfrm>
          <a:prstGeom prst="rect">
            <a:avLst/>
          </a:prstGeom>
          <a:solidFill>
            <a:srgbClr val="66CCFF"/>
          </a:solidFill>
        </p:spPr>
        <p:txBody>
          <a:bodyPr wrap="square" rtlCol="0">
            <a:spAutoFit/>
          </a:bodyPr>
          <a:lstStyle/>
          <a:p>
            <a:r>
              <a:rPr lang="fr-FR" sz="1100" dirty="0"/>
              <a:t>Spécialisation Selon le profile de l’utilisateur :</a:t>
            </a:r>
          </a:p>
          <a:p>
            <a:pPr marL="171450" indent="-171450">
              <a:buFont typeface="Arial" panose="020B0604020202020204" pitchFamily="34" charset="0"/>
              <a:buChar char="•"/>
            </a:pPr>
            <a:r>
              <a:rPr lang="fr-FR" sz="1100" dirty="0"/>
              <a:t>Non Connecté</a:t>
            </a:r>
          </a:p>
          <a:p>
            <a:pPr marL="171450" indent="-171450">
              <a:buFont typeface="Arial" panose="020B0604020202020204" pitchFamily="34" charset="0"/>
              <a:buChar char="•"/>
            </a:pPr>
            <a:r>
              <a:rPr lang="fr-FR" sz="1100" dirty="0"/>
              <a:t>Administrator</a:t>
            </a:r>
          </a:p>
          <a:p>
            <a:pPr marL="171450" indent="-171450">
              <a:buFont typeface="Arial" panose="020B0604020202020204" pitchFamily="34" charset="0"/>
              <a:buChar char="•"/>
            </a:pPr>
            <a:r>
              <a:rPr lang="fr-FR" sz="1100" dirty="0" err="1"/>
              <a:t>TaxiDriver</a:t>
            </a:r>
            <a:endParaRPr lang="fr-FR" sz="1100" dirty="0"/>
          </a:p>
          <a:p>
            <a:endParaRPr lang="fr-FR" sz="1100" dirty="0"/>
          </a:p>
          <a:p>
            <a:r>
              <a:rPr lang="fr-FR" sz="1100" dirty="0"/>
              <a:t>Chaque mode à une page Master Imbriquée, car le menu et quelques autres contenus diffères.</a:t>
            </a:r>
          </a:p>
        </p:txBody>
      </p:sp>
      <p:pic>
        <p:nvPicPr>
          <p:cNvPr id="35" name="Image 34">
            <a:extLst>
              <a:ext uri="{FF2B5EF4-FFF2-40B4-BE49-F238E27FC236}">
                <a16:creationId xmlns:a16="http://schemas.microsoft.com/office/drawing/2014/main" id="{B7B2B089-1F9F-420F-8CBA-79B238F84B65}"/>
              </a:ext>
            </a:extLst>
          </p:cNvPr>
          <p:cNvPicPr>
            <a:picLocks noChangeAspect="1"/>
          </p:cNvPicPr>
          <p:nvPr/>
        </p:nvPicPr>
        <p:blipFill>
          <a:blip r:embed="rId2"/>
          <a:stretch>
            <a:fillRect/>
          </a:stretch>
        </p:blipFill>
        <p:spPr>
          <a:xfrm>
            <a:off x="246350" y="2058487"/>
            <a:ext cx="1070872" cy="281808"/>
          </a:xfrm>
          <a:prstGeom prst="rect">
            <a:avLst/>
          </a:prstGeom>
        </p:spPr>
      </p:pic>
      <p:sp>
        <p:nvSpPr>
          <p:cNvPr id="3" name="Rectangle 2">
            <a:extLst>
              <a:ext uri="{FF2B5EF4-FFF2-40B4-BE49-F238E27FC236}">
                <a16:creationId xmlns:a16="http://schemas.microsoft.com/office/drawing/2014/main" id="{59840B7B-6730-4941-B53C-E1A43325F926}"/>
              </a:ext>
            </a:extLst>
          </p:cNvPr>
          <p:cNvSpPr/>
          <p:nvPr/>
        </p:nvSpPr>
        <p:spPr>
          <a:xfrm>
            <a:off x="170037" y="2481943"/>
            <a:ext cx="4906851" cy="6171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a:t>
            </a:r>
          </a:p>
        </p:txBody>
      </p:sp>
      <p:sp>
        <p:nvSpPr>
          <p:cNvPr id="6" name="Rectangle 5">
            <a:extLst>
              <a:ext uri="{FF2B5EF4-FFF2-40B4-BE49-F238E27FC236}">
                <a16:creationId xmlns:a16="http://schemas.microsoft.com/office/drawing/2014/main" id="{39AE62D3-F4E9-4D32-B500-E477E19EB07A}"/>
              </a:ext>
            </a:extLst>
          </p:cNvPr>
          <p:cNvSpPr/>
          <p:nvPr/>
        </p:nvSpPr>
        <p:spPr>
          <a:xfrm>
            <a:off x="170037" y="5837315"/>
            <a:ext cx="4906851" cy="49541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a:t>
            </a:r>
          </a:p>
        </p:txBody>
      </p:sp>
      <p:sp>
        <p:nvSpPr>
          <p:cNvPr id="47" name="Rectangle 46">
            <a:extLst>
              <a:ext uri="{FF2B5EF4-FFF2-40B4-BE49-F238E27FC236}">
                <a16:creationId xmlns:a16="http://schemas.microsoft.com/office/drawing/2014/main" id="{EEF16CDF-C2B3-4AB9-985B-07261A548749}"/>
              </a:ext>
            </a:extLst>
          </p:cNvPr>
          <p:cNvSpPr/>
          <p:nvPr/>
        </p:nvSpPr>
        <p:spPr>
          <a:xfrm>
            <a:off x="7157677" y="1953910"/>
            <a:ext cx="4906851" cy="43788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a:extLst>
              <a:ext uri="{FF2B5EF4-FFF2-40B4-BE49-F238E27FC236}">
                <a16:creationId xmlns:a16="http://schemas.microsoft.com/office/drawing/2014/main" id="{88CBEF5D-D647-43B7-9144-2049B044EB16}"/>
              </a:ext>
            </a:extLst>
          </p:cNvPr>
          <p:cNvSpPr/>
          <p:nvPr/>
        </p:nvSpPr>
        <p:spPr>
          <a:xfrm>
            <a:off x="7157677" y="1953910"/>
            <a:ext cx="4906851" cy="5280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ZoneTexte 48">
            <a:extLst>
              <a:ext uri="{FF2B5EF4-FFF2-40B4-BE49-F238E27FC236}">
                <a16:creationId xmlns:a16="http://schemas.microsoft.com/office/drawing/2014/main" id="{74B5AD23-E0BD-4662-8724-C1723D1536EC}"/>
              </a:ext>
            </a:extLst>
          </p:cNvPr>
          <p:cNvSpPr txBox="1"/>
          <p:nvPr/>
        </p:nvSpPr>
        <p:spPr>
          <a:xfrm>
            <a:off x="10565249" y="2049181"/>
            <a:ext cx="774571" cy="369332"/>
          </a:xfrm>
          <a:prstGeom prst="rect">
            <a:avLst/>
          </a:prstGeom>
          <a:noFill/>
        </p:spPr>
        <p:txBody>
          <a:bodyPr wrap="none" rtlCol="0">
            <a:spAutoFit/>
          </a:bodyPr>
          <a:lstStyle/>
          <a:p>
            <a:r>
              <a:rPr lang="fr-FR" dirty="0">
                <a:solidFill>
                  <a:schemeClr val="bg1"/>
                </a:solidFill>
              </a:rPr>
              <a:t>……..</a:t>
            </a:r>
          </a:p>
        </p:txBody>
      </p:sp>
      <p:sp>
        <p:nvSpPr>
          <p:cNvPr id="50" name="Rectangle 49">
            <a:extLst>
              <a:ext uri="{FF2B5EF4-FFF2-40B4-BE49-F238E27FC236}">
                <a16:creationId xmlns:a16="http://schemas.microsoft.com/office/drawing/2014/main" id="{D09DA2CD-7538-4CD4-9A07-2465B5CF459A}"/>
              </a:ext>
            </a:extLst>
          </p:cNvPr>
          <p:cNvSpPr/>
          <p:nvPr/>
        </p:nvSpPr>
        <p:spPr>
          <a:xfrm>
            <a:off x="7157675" y="3129709"/>
            <a:ext cx="4906853" cy="272289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#PAGE_CONTENT</a:t>
            </a:r>
          </a:p>
        </p:txBody>
      </p:sp>
      <p:pic>
        <p:nvPicPr>
          <p:cNvPr id="51" name="Image 50">
            <a:extLst>
              <a:ext uri="{FF2B5EF4-FFF2-40B4-BE49-F238E27FC236}">
                <a16:creationId xmlns:a16="http://schemas.microsoft.com/office/drawing/2014/main" id="{0ED3B1FE-8F7A-4D3F-81CD-DB4A2D4877D3}"/>
              </a:ext>
            </a:extLst>
          </p:cNvPr>
          <p:cNvPicPr>
            <a:picLocks noChangeAspect="1"/>
          </p:cNvPicPr>
          <p:nvPr/>
        </p:nvPicPr>
        <p:blipFill>
          <a:blip r:embed="rId2"/>
          <a:stretch>
            <a:fillRect/>
          </a:stretch>
        </p:blipFill>
        <p:spPr>
          <a:xfrm>
            <a:off x="7233988" y="2073780"/>
            <a:ext cx="1070872" cy="281808"/>
          </a:xfrm>
          <a:prstGeom prst="rect">
            <a:avLst/>
          </a:prstGeom>
        </p:spPr>
      </p:pic>
      <p:sp>
        <p:nvSpPr>
          <p:cNvPr id="52" name="Rectangle 51">
            <a:extLst>
              <a:ext uri="{FF2B5EF4-FFF2-40B4-BE49-F238E27FC236}">
                <a16:creationId xmlns:a16="http://schemas.microsoft.com/office/drawing/2014/main" id="{4E1BAB29-6ECF-4BAD-B760-D35E94EAA54B}"/>
              </a:ext>
            </a:extLst>
          </p:cNvPr>
          <p:cNvSpPr/>
          <p:nvPr/>
        </p:nvSpPr>
        <p:spPr>
          <a:xfrm>
            <a:off x="7157675" y="2497236"/>
            <a:ext cx="4906851" cy="6171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a:t>
            </a:r>
          </a:p>
        </p:txBody>
      </p:sp>
      <p:sp>
        <p:nvSpPr>
          <p:cNvPr id="53" name="Rectangle 52">
            <a:extLst>
              <a:ext uri="{FF2B5EF4-FFF2-40B4-BE49-F238E27FC236}">
                <a16:creationId xmlns:a16="http://schemas.microsoft.com/office/drawing/2014/main" id="{C7F1415E-3F7E-4769-BE0C-0A6DB76ACB8F}"/>
              </a:ext>
            </a:extLst>
          </p:cNvPr>
          <p:cNvSpPr/>
          <p:nvPr/>
        </p:nvSpPr>
        <p:spPr>
          <a:xfrm>
            <a:off x="7157675" y="5852608"/>
            <a:ext cx="4906851" cy="49541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a:t>
            </a:r>
          </a:p>
        </p:txBody>
      </p:sp>
      <p:sp>
        <p:nvSpPr>
          <p:cNvPr id="29" name="Rectangle 28">
            <a:extLst>
              <a:ext uri="{FF2B5EF4-FFF2-40B4-BE49-F238E27FC236}">
                <a16:creationId xmlns:a16="http://schemas.microsoft.com/office/drawing/2014/main" id="{34047190-131A-4DE2-8B55-34B78186D827}"/>
              </a:ext>
            </a:extLst>
          </p:cNvPr>
          <p:cNvSpPr/>
          <p:nvPr/>
        </p:nvSpPr>
        <p:spPr>
          <a:xfrm>
            <a:off x="8351301" y="1168409"/>
            <a:ext cx="3773790" cy="369332"/>
          </a:xfrm>
          <a:prstGeom prst="rect">
            <a:avLst/>
          </a:prstGeom>
        </p:spPr>
        <p:txBody>
          <a:bodyPr wrap="none">
            <a:spAutoFit/>
          </a:bodyPr>
          <a:lstStyle/>
          <a:p>
            <a:r>
              <a:rPr lang="fr-FR" dirty="0"/>
              <a:t>RmQ : # </a:t>
            </a:r>
            <a:r>
              <a:rPr lang="fr-FR" dirty="0">
                <a:sym typeface="Wingdings" panose="05000000000000000000" pitchFamily="2" charset="2"/>
              </a:rPr>
              <a:t></a:t>
            </a:r>
            <a:r>
              <a:rPr lang="fr-FR" dirty="0"/>
              <a:t> </a:t>
            </a:r>
            <a:r>
              <a:rPr lang="fr-FR" dirty="0" err="1"/>
              <a:t>ContentPlaceHolder</a:t>
            </a:r>
            <a:endParaRPr lang="fr-FR" dirty="0"/>
          </a:p>
        </p:txBody>
      </p:sp>
    </p:spTree>
    <p:extLst>
      <p:ext uri="{BB962C8B-B14F-4D97-AF65-F5344CB8AC3E}">
        <p14:creationId xmlns:p14="http://schemas.microsoft.com/office/powerpoint/2010/main" val="3974948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1997B147-4F31-423B-AC4B-B01BBCB080C3}"/>
              </a:ext>
            </a:extLst>
          </p:cNvPr>
          <p:cNvPicPr>
            <a:picLocks noChangeAspect="1"/>
          </p:cNvPicPr>
          <p:nvPr/>
        </p:nvPicPr>
        <p:blipFill>
          <a:blip r:embed="rId2"/>
          <a:stretch>
            <a:fillRect/>
          </a:stretch>
        </p:blipFill>
        <p:spPr>
          <a:xfrm>
            <a:off x="7582321" y="1821712"/>
            <a:ext cx="2943288" cy="2943288"/>
          </a:xfrm>
          <a:prstGeom prst="rect">
            <a:avLst/>
          </a:prstGeom>
        </p:spPr>
      </p:pic>
      <p:pic>
        <p:nvPicPr>
          <p:cNvPr id="32" name="Image 31">
            <a:extLst>
              <a:ext uri="{FF2B5EF4-FFF2-40B4-BE49-F238E27FC236}">
                <a16:creationId xmlns:a16="http://schemas.microsoft.com/office/drawing/2014/main" id="{70354D89-D096-4FCD-8C78-1E68349B3232}"/>
              </a:ext>
            </a:extLst>
          </p:cNvPr>
          <p:cNvPicPr>
            <a:picLocks noChangeAspect="1"/>
          </p:cNvPicPr>
          <p:nvPr/>
        </p:nvPicPr>
        <p:blipFill>
          <a:blip r:embed="rId3"/>
          <a:stretch>
            <a:fillRect/>
          </a:stretch>
        </p:blipFill>
        <p:spPr>
          <a:xfrm>
            <a:off x="9294570" y="3522716"/>
            <a:ext cx="1219200" cy="1219200"/>
          </a:xfrm>
          <a:prstGeom prst="rect">
            <a:avLst/>
          </a:prstGeom>
        </p:spPr>
      </p:pic>
      <p:sp>
        <p:nvSpPr>
          <p:cNvPr id="39" name="ZoneTexte 38">
            <a:extLst>
              <a:ext uri="{FF2B5EF4-FFF2-40B4-BE49-F238E27FC236}">
                <a16:creationId xmlns:a16="http://schemas.microsoft.com/office/drawing/2014/main" id="{F63A4F80-E13D-434D-A156-BBCB4BDA647D}"/>
              </a:ext>
            </a:extLst>
          </p:cNvPr>
          <p:cNvSpPr txBox="1"/>
          <p:nvPr/>
        </p:nvSpPr>
        <p:spPr>
          <a:xfrm>
            <a:off x="8433624" y="4741916"/>
            <a:ext cx="1370888" cy="307777"/>
          </a:xfrm>
          <a:prstGeom prst="rect">
            <a:avLst/>
          </a:prstGeom>
          <a:noFill/>
        </p:spPr>
        <p:txBody>
          <a:bodyPr wrap="none" rtlCol="0">
            <a:spAutoFit/>
          </a:bodyPr>
          <a:lstStyle/>
          <a:p>
            <a:r>
              <a:rPr lang="fr-FR" sz="1400" dirty="0" err="1"/>
              <a:t>PageContent</a:t>
            </a:r>
            <a:endParaRPr lang="fr-FR" sz="1400" dirty="0"/>
          </a:p>
        </p:txBody>
      </p:sp>
      <p:sp>
        <p:nvSpPr>
          <p:cNvPr id="42" name="ZoneTexte 41">
            <a:extLst>
              <a:ext uri="{FF2B5EF4-FFF2-40B4-BE49-F238E27FC236}">
                <a16:creationId xmlns:a16="http://schemas.microsoft.com/office/drawing/2014/main" id="{26C661D3-857C-4EFC-870F-F0B46E812957}"/>
              </a:ext>
            </a:extLst>
          </p:cNvPr>
          <p:cNvSpPr txBox="1"/>
          <p:nvPr/>
        </p:nvSpPr>
        <p:spPr>
          <a:xfrm>
            <a:off x="7095902" y="5160810"/>
            <a:ext cx="4286096" cy="923330"/>
          </a:xfrm>
          <a:prstGeom prst="rect">
            <a:avLst/>
          </a:prstGeom>
          <a:solidFill>
            <a:srgbClr val="66CCFF"/>
          </a:solidFill>
        </p:spPr>
        <p:txBody>
          <a:bodyPr wrap="square" rtlCol="0">
            <a:spAutoFit/>
          </a:bodyPr>
          <a:lstStyle/>
          <a:p>
            <a:pPr algn="ctr"/>
            <a:r>
              <a:rPr lang="fr-FR" dirty="0"/>
              <a:t>Contenu à afficher et à traiter, il hérite de </a:t>
            </a:r>
            <a:r>
              <a:rPr lang="fr-FR" dirty="0" err="1"/>
              <a:t>MasterPageImbriquée</a:t>
            </a:r>
            <a:endParaRPr lang="fr-FR" dirty="0"/>
          </a:p>
          <a:p>
            <a:pPr algn="ctr"/>
            <a:r>
              <a:rPr lang="fr-FR" dirty="0"/>
              <a:t>Ainsi de </a:t>
            </a:r>
            <a:r>
              <a:rPr lang="fr-FR" dirty="0" err="1"/>
              <a:t>MasterPage</a:t>
            </a:r>
            <a:r>
              <a:rPr lang="fr-FR" dirty="0"/>
              <a:t> .</a:t>
            </a:r>
          </a:p>
        </p:txBody>
      </p:sp>
      <p:sp>
        <p:nvSpPr>
          <p:cNvPr id="29" name="ZoneTexte 28">
            <a:extLst>
              <a:ext uri="{FF2B5EF4-FFF2-40B4-BE49-F238E27FC236}">
                <a16:creationId xmlns:a16="http://schemas.microsoft.com/office/drawing/2014/main" id="{FF3231EE-C283-4B16-A5C2-1CCEA572266B}"/>
              </a:ext>
            </a:extLst>
          </p:cNvPr>
          <p:cNvSpPr txBox="1"/>
          <p:nvPr/>
        </p:nvSpPr>
        <p:spPr>
          <a:xfrm>
            <a:off x="2008313" y="6473862"/>
            <a:ext cx="2175596" cy="307777"/>
          </a:xfrm>
          <a:prstGeom prst="rect">
            <a:avLst/>
          </a:prstGeom>
          <a:noFill/>
        </p:spPr>
        <p:txBody>
          <a:bodyPr wrap="none" rtlCol="0">
            <a:spAutoFit/>
          </a:bodyPr>
          <a:lstStyle/>
          <a:p>
            <a:r>
              <a:rPr lang="fr-FR" sz="1400" dirty="0" err="1"/>
              <a:t>MasterPageImbriquée</a:t>
            </a:r>
            <a:endParaRPr lang="fr-FR" sz="1400" dirty="0"/>
          </a:p>
        </p:txBody>
      </p:sp>
      <p:sp>
        <p:nvSpPr>
          <p:cNvPr id="30" name="Rectangle 29">
            <a:extLst>
              <a:ext uri="{FF2B5EF4-FFF2-40B4-BE49-F238E27FC236}">
                <a16:creationId xmlns:a16="http://schemas.microsoft.com/office/drawing/2014/main" id="{87283332-5DF1-4032-9871-46D0830AEE85}"/>
              </a:ext>
            </a:extLst>
          </p:cNvPr>
          <p:cNvSpPr/>
          <p:nvPr/>
        </p:nvSpPr>
        <p:spPr>
          <a:xfrm>
            <a:off x="476802" y="2046017"/>
            <a:ext cx="4906851" cy="43788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1140AAA2-BF7A-4BB7-808E-426D9BA2A8A1}"/>
              </a:ext>
            </a:extLst>
          </p:cNvPr>
          <p:cNvSpPr/>
          <p:nvPr/>
        </p:nvSpPr>
        <p:spPr>
          <a:xfrm>
            <a:off x="476802" y="2046017"/>
            <a:ext cx="4906851" cy="5280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DA4EF013-C356-457A-8100-0313B5108A67}"/>
              </a:ext>
            </a:extLst>
          </p:cNvPr>
          <p:cNvSpPr txBox="1"/>
          <p:nvPr/>
        </p:nvSpPr>
        <p:spPr>
          <a:xfrm>
            <a:off x="3884374" y="2141288"/>
            <a:ext cx="774571" cy="369332"/>
          </a:xfrm>
          <a:prstGeom prst="rect">
            <a:avLst/>
          </a:prstGeom>
          <a:noFill/>
        </p:spPr>
        <p:txBody>
          <a:bodyPr wrap="none" rtlCol="0">
            <a:spAutoFit/>
          </a:bodyPr>
          <a:lstStyle/>
          <a:p>
            <a:r>
              <a:rPr lang="fr-FR" dirty="0">
                <a:solidFill>
                  <a:schemeClr val="bg1"/>
                </a:solidFill>
              </a:rPr>
              <a:t>……..</a:t>
            </a:r>
          </a:p>
        </p:txBody>
      </p:sp>
      <p:sp>
        <p:nvSpPr>
          <p:cNvPr id="41" name="Rectangle 40">
            <a:extLst>
              <a:ext uri="{FF2B5EF4-FFF2-40B4-BE49-F238E27FC236}">
                <a16:creationId xmlns:a16="http://schemas.microsoft.com/office/drawing/2014/main" id="{654C0536-2B61-4817-9651-A6F55A97848D}"/>
              </a:ext>
            </a:extLst>
          </p:cNvPr>
          <p:cNvSpPr/>
          <p:nvPr/>
        </p:nvSpPr>
        <p:spPr>
          <a:xfrm>
            <a:off x="476800" y="3221816"/>
            <a:ext cx="4906853" cy="272289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#PAGE_CONTENT</a:t>
            </a:r>
          </a:p>
        </p:txBody>
      </p:sp>
      <p:pic>
        <p:nvPicPr>
          <p:cNvPr id="43" name="Image 42">
            <a:extLst>
              <a:ext uri="{FF2B5EF4-FFF2-40B4-BE49-F238E27FC236}">
                <a16:creationId xmlns:a16="http://schemas.microsoft.com/office/drawing/2014/main" id="{FEF2F781-A1E0-46EC-AF98-0D0E0EB24D55}"/>
              </a:ext>
            </a:extLst>
          </p:cNvPr>
          <p:cNvPicPr>
            <a:picLocks noChangeAspect="1"/>
          </p:cNvPicPr>
          <p:nvPr/>
        </p:nvPicPr>
        <p:blipFill>
          <a:blip r:embed="rId4"/>
          <a:stretch>
            <a:fillRect/>
          </a:stretch>
        </p:blipFill>
        <p:spPr>
          <a:xfrm>
            <a:off x="553113" y="2165887"/>
            <a:ext cx="1070872" cy="281808"/>
          </a:xfrm>
          <a:prstGeom prst="rect">
            <a:avLst/>
          </a:prstGeom>
        </p:spPr>
      </p:pic>
      <p:sp>
        <p:nvSpPr>
          <p:cNvPr id="44" name="Rectangle 43">
            <a:extLst>
              <a:ext uri="{FF2B5EF4-FFF2-40B4-BE49-F238E27FC236}">
                <a16:creationId xmlns:a16="http://schemas.microsoft.com/office/drawing/2014/main" id="{E940EE55-CCE5-4B46-A3E2-CAF6175AF8AF}"/>
              </a:ext>
            </a:extLst>
          </p:cNvPr>
          <p:cNvSpPr/>
          <p:nvPr/>
        </p:nvSpPr>
        <p:spPr>
          <a:xfrm>
            <a:off x="476800" y="2589343"/>
            <a:ext cx="4906851" cy="6171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a:t>
            </a:r>
          </a:p>
        </p:txBody>
      </p:sp>
      <p:sp>
        <p:nvSpPr>
          <p:cNvPr id="45" name="Rectangle 44">
            <a:extLst>
              <a:ext uri="{FF2B5EF4-FFF2-40B4-BE49-F238E27FC236}">
                <a16:creationId xmlns:a16="http://schemas.microsoft.com/office/drawing/2014/main" id="{708571D7-51FD-4BF4-9335-31EE3034FCEA}"/>
              </a:ext>
            </a:extLst>
          </p:cNvPr>
          <p:cNvSpPr/>
          <p:nvPr/>
        </p:nvSpPr>
        <p:spPr>
          <a:xfrm>
            <a:off x="476800" y="5944715"/>
            <a:ext cx="4906851" cy="49541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a:t>
            </a:r>
          </a:p>
        </p:txBody>
      </p:sp>
      <p:cxnSp>
        <p:nvCxnSpPr>
          <p:cNvPr id="38" name="Connecteur : en arc 37">
            <a:extLst>
              <a:ext uri="{FF2B5EF4-FFF2-40B4-BE49-F238E27FC236}">
                <a16:creationId xmlns:a16="http://schemas.microsoft.com/office/drawing/2014/main" id="{5A017C60-0D20-497E-8855-9D101F036FCD}"/>
              </a:ext>
            </a:extLst>
          </p:cNvPr>
          <p:cNvCxnSpPr>
            <a:stCxn id="6" idx="1"/>
          </p:cNvCxnSpPr>
          <p:nvPr/>
        </p:nvCxnSpPr>
        <p:spPr>
          <a:xfrm rot="10800000" flipV="1">
            <a:off x="4559121" y="3293356"/>
            <a:ext cx="3023200" cy="112444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itre 1">
            <a:extLst>
              <a:ext uri="{FF2B5EF4-FFF2-40B4-BE49-F238E27FC236}">
                <a16:creationId xmlns:a16="http://schemas.microsoft.com/office/drawing/2014/main" id="{D55B7A43-1CC4-4B35-A95C-1FC52E5F2D0A}"/>
              </a:ext>
            </a:extLst>
          </p:cNvPr>
          <p:cNvSpPr>
            <a:spLocks noGrp="1"/>
          </p:cNvSpPr>
          <p:nvPr>
            <p:ph type="title"/>
          </p:nvPr>
        </p:nvSpPr>
        <p:spPr>
          <a:xfrm>
            <a:off x="0" y="447188"/>
            <a:ext cx="11381998" cy="970450"/>
          </a:xfrm>
        </p:spPr>
        <p:txBody>
          <a:bodyPr/>
          <a:lstStyle/>
          <a:p>
            <a:r>
              <a:rPr lang="fr-FR" sz="4400" dirty="0"/>
              <a:t> </a:t>
            </a:r>
            <a:r>
              <a:rPr lang="fr-FR" dirty="0"/>
              <a:t>SPECIALISATION (2) </a:t>
            </a:r>
            <a:r>
              <a:rPr lang="fr-FR" sz="4400" dirty="0"/>
              <a:t>:</a:t>
            </a:r>
          </a:p>
        </p:txBody>
      </p:sp>
      <p:sp>
        <p:nvSpPr>
          <p:cNvPr id="5" name="Rectangle 4">
            <a:extLst>
              <a:ext uri="{FF2B5EF4-FFF2-40B4-BE49-F238E27FC236}">
                <a16:creationId xmlns:a16="http://schemas.microsoft.com/office/drawing/2014/main" id="{450D34CB-DEDE-4D54-9990-508C9CAC855E}"/>
              </a:ext>
            </a:extLst>
          </p:cNvPr>
          <p:cNvSpPr/>
          <p:nvPr/>
        </p:nvSpPr>
        <p:spPr>
          <a:xfrm>
            <a:off x="8185360" y="1159423"/>
            <a:ext cx="3773790" cy="369332"/>
          </a:xfrm>
          <a:prstGeom prst="rect">
            <a:avLst/>
          </a:prstGeom>
        </p:spPr>
        <p:txBody>
          <a:bodyPr wrap="none">
            <a:spAutoFit/>
          </a:bodyPr>
          <a:lstStyle/>
          <a:p>
            <a:r>
              <a:rPr lang="fr-FR" dirty="0"/>
              <a:t>RmQ : # </a:t>
            </a:r>
            <a:r>
              <a:rPr lang="fr-FR" dirty="0">
                <a:sym typeface="Wingdings" panose="05000000000000000000" pitchFamily="2" charset="2"/>
              </a:rPr>
              <a:t></a:t>
            </a:r>
            <a:r>
              <a:rPr lang="fr-FR" dirty="0"/>
              <a:t> </a:t>
            </a:r>
            <a:r>
              <a:rPr lang="fr-FR" dirty="0" err="1"/>
              <a:t>ContentPlaceHolder</a:t>
            </a:r>
            <a:endParaRPr lang="fr-FR" dirty="0"/>
          </a:p>
        </p:txBody>
      </p:sp>
    </p:spTree>
    <p:extLst>
      <p:ext uri="{BB962C8B-B14F-4D97-AF65-F5344CB8AC3E}">
        <p14:creationId xmlns:p14="http://schemas.microsoft.com/office/powerpoint/2010/main" val="21927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1997B147-4F31-423B-AC4B-B01BBCB080C3}"/>
              </a:ext>
            </a:extLst>
          </p:cNvPr>
          <p:cNvPicPr>
            <a:picLocks noChangeAspect="1"/>
          </p:cNvPicPr>
          <p:nvPr/>
        </p:nvPicPr>
        <p:blipFill>
          <a:blip r:embed="rId2"/>
          <a:stretch>
            <a:fillRect/>
          </a:stretch>
        </p:blipFill>
        <p:spPr>
          <a:xfrm>
            <a:off x="8998997" y="1987227"/>
            <a:ext cx="2943288" cy="2943288"/>
          </a:xfrm>
          <a:prstGeom prst="rect">
            <a:avLst/>
          </a:prstGeom>
        </p:spPr>
      </p:pic>
      <p:pic>
        <p:nvPicPr>
          <p:cNvPr id="32" name="Image 31">
            <a:extLst>
              <a:ext uri="{FF2B5EF4-FFF2-40B4-BE49-F238E27FC236}">
                <a16:creationId xmlns:a16="http://schemas.microsoft.com/office/drawing/2014/main" id="{70354D89-D096-4FCD-8C78-1E68349B3232}"/>
              </a:ext>
            </a:extLst>
          </p:cNvPr>
          <p:cNvPicPr>
            <a:picLocks noChangeAspect="1"/>
          </p:cNvPicPr>
          <p:nvPr/>
        </p:nvPicPr>
        <p:blipFill>
          <a:blip r:embed="rId3"/>
          <a:stretch>
            <a:fillRect/>
          </a:stretch>
        </p:blipFill>
        <p:spPr>
          <a:xfrm>
            <a:off x="10711246" y="3688231"/>
            <a:ext cx="1219200" cy="1219200"/>
          </a:xfrm>
          <a:prstGeom prst="rect">
            <a:avLst/>
          </a:prstGeom>
        </p:spPr>
      </p:pic>
      <p:sp>
        <p:nvSpPr>
          <p:cNvPr id="39" name="ZoneTexte 38">
            <a:extLst>
              <a:ext uri="{FF2B5EF4-FFF2-40B4-BE49-F238E27FC236}">
                <a16:creationId xmlns:a16="http://schemas.microsoft.com/office/drawing/2014/main" id="{F63A4F80-E13D-434D-A156-BBCB4BDA647D}"/>
              </a:ext>
            </a:extLst>
          </p:cNvPr>
          <p:cNvSpPr txBox="1"/>
          <p:nvPr/>
        </p:nvSpPr>
        <p:spPr>
          <a:xfrm>
            <a:off x="9850300" y="4907431"/>
            <a:ext cx="1370888" cy="307777"/>
          </a:xfrm>
          <a:prstGeom prst="rect">
            <a:avLst/>
          </a:prstGeom>
          <a:noFill/>
        </p:spPr>
        <p:txBody>
          <a:bodyPr wrap="none" rtlCol="0">
            <a:spAutoFit/>
          </a:bodyPr>
          <a:lstStyle/>
          <a:p>
            <a:r>
              <a:rPr lang="fr-FR" sz="1400" dirty="0" err="1"/>
              <a:t>PageContent</a:t>
            </a:r>
            <a:endParaRPr lang="fr-FR" sz="1400" dirty="0"/>
          </a:p>
        </p:txBody>
      </p:sp>
      <p:sp>
        <p:nvSpPr>
          <p:cNvPr id="3" name="Rectangle 2">
            <a:extLst>
              <a:ext uri="{FF2B5EF4-FFF2-40B4-BE49-F238E27FC236}">
                <a16:creationId xmlns:a16="http://schemas.microsoft.com/office/drawing/2014/main" id="{5B456BEE-1DC8-427A-AC04-F316C53202F3}"/>
              </a:ext>
            </a:extLst>
          </p:cNvPr>
          <p:cNvSpPr/>
          <p:nvPr/>
        </p:nvSpPr>
        <p:spPr>
          <a:xfrm>
            <a:off x="249715" y="2973646"/>
            <a:ext cx="2210150" cy="970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Master Page</a:t>
            </a:r>
          </a:p>
        </p:txBody>
      </p:sp>
      <p:sp>
        <p:nvSpPr>
          <p:cNvPr id="29" name="Rectangle 28">
            <a:extLst>
              <a:ext uri="{FF2B5EF4-FFF2-40B4-BE49-F238E27FC236}">
                <a16:creationId xmlns:a16="http://schemas.microsoft.com/office/drawing/2014/main" id="{30AB33B2-3C30-43C0-93C8-47001CDC84A9}"/>
              </a:ext>
            </a:extLst>
          </p:cNvPr>
          <p:cNvSpPr/>
          <p:nvPr/>
        </p:nvSpPr>
        <p:spPr>
          <a:xfrm>
            <a:off x="4530252" y="2973646"/>
            <a:ext cx="3131496" cy="970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Page Master Imbriquée</a:t>
            </a:r>
          </a:p>
        </p:txBody>
      </p:sp>
      <p:cxnSp>
        <p:nvCxnSpPr>
          <p:cNvPr id="5" name="Connecteur droit avec flèche 4">
            <a:extLst>
              <a:ext uri="{FF2B5EF4-FFF2-40B4-BE49-F238E27FC236}">
                <a16:creationId xmlns:a16="http://schemas.microsoft.com/office/drawing/2014/main" id="{41A6128D-CF5D-4396-839B-91036BAD30EA}"/>
              </a:ext>
            </a:extLst>
          </p:cNvPr>
          <p:cNvCxnSpPr>
            <a:cxnSpLocks/>
            <a:endCxn id="29" idx="3"/>
          </p:cNvCxnSpPr>
          <p:nvPr/>
        </p:nvCxnSpPr>
        <p:spPr>
          <a:xfrm flipH="1">
            <a:off x="7661748" y="3458871"/>
            <a:ext cx="1916967" cy="0"/>
          </a:xfrm>
          <a:prstGeom prst="straightConnector1">
            <a:avLst/>
          </a:prstGeom>
          <a:ln w="7620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341E91B-2AC0-4E4B-B3BB-A98660AA15D7}"/>
              </a:ext>
            </a:extLst>
          </p:cNvPr>
          <p:cNvCxnSpPr>
            <a:cxnSpLocks/>
            <a:stCxn id="29" idx="1"/>
            <a:endCxn id="3" idx="3"/>
          </p:cNvCxnSpPr>
          <p:nvPr/>
        </p:nvCxnSpPr>
        <p:spPr>
          <a:xfrm flipH="1">
            <a:off x="2459865" y="3458871"/>
            <a:ext cx="2070387" cy="0"/>
          </a:xfrm>
          <a:prstGeom prst="straightConnector1">
            <a:avLst/>
          </a:prstGeom>
          <a:ln w="76200">
            <a:headEnd w="lg" len="lg"/>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A198172B-C22E-4F7C-BB13-12DB4B3089F7}"/>
              </a:ext>
            </a:extLst>
          </p:cNvPr>
          <p:cNvSpPr txBox="1"/>
          <p:nvPr/>
        </p:nvSpPr>
        <p:spPr>
          <a:xfrm>
            <a:off x="3223105" y="3089539"/>
            <a:ext cx="837089" cy="369332"/>
          </a:xfrm>
          <a:prstGeom prst="rect">
            <a:avLst/>
          </a:prstGeom>
          <a:noFill/>
        </p:spPr>
        <p:txBody>
          <a:bodyPr wrap="none" rtlCol="0">
            <a:spAutoFit/>
          </a:bodyPr>
          <a:lstStyle/>
          <a:p>
            <a:r>
              <a:rPr lang="fr-FR" dirty="0"/>
              <a:t>Hérite</a:t>
            </a:r>
          </a:p>
        </p:txBody>
      </p:sp>
      <p:sp>
        <p:nvSpPr>
          <p:cNvPr id="35" name="ZoneTexte 34">
            <a:extLst>
              <a:ext uri="{FF2B5EF4-FFF2-40B4-BE49-F238E27FC236}">
                <a16:creationId xmlns:a16="http://schemas.microsoft.com/office/drawing/2014/main" id="{849C92D4-28ED-4EA2-8C6A-C5515495F22B}"/>
              </a:ext>
            </a:extLst>
          </p:cNvPr>
          <p:cNvSpPr txBox="1"/>
          <p:nvPr/>
        </p:nvSpPr>
        <p:spPr>
          <a:xfrm>
            <a:off x="8201686" y="3089539"/>
            <a:ext cx="837089" cy="369332"/>
          </a:xfrm>
          <a:prstGeom prst="rect">
            <a:avLst/>
          </a:prstGeom>
          <a:noFill/>
        </p:spPr>
        <p:txBody>
          <a:bodyPr wrap="none" rtlCol="0">
            <a:spAutoFit/>
          </a:bodyPr>
          <a:lstStyle/>
          <a:p>
            <a:r>
              <a:rPr lang="fr-FR" dirty="0"/>
              <a:t>Hérite</a:t>
            </a:r>
          </a:p>
        </p:txBody>
      </p:sp>
      <p:sp>
        <p:nvSpPr>
          <p:cNvPr id="40" name="ZoneTexte 39">
            <a:extLst>
              <a:ext uri="{FF2B5EF4-FFF2-40B4-BE49-F238E27FC236}">
                <a16:creationId xmlns:a16="http://schemas.microsoft.com/office/drawing/2014/main" id="{F382C2D3-11DC-4DED-832D-5A3CB5124CC6}"/>
              </a:ext>
            </a:extLst>
          </p:cNvPr>
          <p:cNvSpPr txBox="1"/>
          <p:nvPr/>
        </p:nvSpPr>
        <p:spPr>
          <a:xfrm>
            <a:off x="261554" y="4313428"/>
            <a:ext cx="6460178" cy="2308324"/>
          </a:xfrm>
          <a:prstGeom prst="rect">
            <a:avLst/>
          </a:prstGeom>
          <a:solidFill>
            <a:srgbClr val="66CCFF"/>
          </a:solidFill>
        </p:spPr>
        <p:txBody>
          <a:bodyPr wrap="square" rtlCol="0">
            <a:spAutoFit/>
          </a:bodyPr>
          <a:lstStyle/>
          <a:p>
            <a:r>
              <a:rPr lang="fr-FR" sz="2400" dirty="0"/>
              <a:t>Pour traité et afficher le contenu de </a:t>
            </a:r>
            <a:r>
              <a:rPr lang="fr-FR" sz="2400" dirty="0" err="1"/>
              <a:t>PageContent</a:t>
            </a:r>
            <a:r>
              <a:rPr lang="fr-FR" sz="2400" dirty="0"/>
              <a:t>, il sera traité avant les éléments de la page mère qui est  Page Master Imbriquée après le traitement les éléments de la page dont hérite cette dernière qui est </a:t>
            </a:r>
            <a:r>
              <a:rPr lang="fr-FR" sz="2400" dirty="0" err="1"/>
              <a:t>MasterPage</a:t>
            </a:r>
            <a:r>
              <a:rPr lang="fr-FR" sz="2400" dirty="0"/>
              <a:t> .</a:t>
            </a:r>
          </a:p>
        </p:txBody>
      </p:sp>
      <p:sp>
        <p:nvSpPr>
          <p:cNvPr id="15" name="Titre 1">
            <a:extLst>
              <a:ext uri="{FF2B5EF4-FFF2-40B4-BE49-F238E27FC236}">
                <a16:creationId xmlns:a16="http://schemas.microsoft.com/office/drawing/2014/main" id="{9294D1F0-BF96-4A08-B292-FE2570024F19}"/>
              </a:ext>
            </a:extLst>
          </p:cNvPr>
          <p:cNvSpPr>
            <a:spLocks noGrp="1"/>
          </p:cNvSpPr>
          <p:nvPr>
            <p:ph type="title"/>
          </p:nvPr>
        </p:nvSpPr>
        <p:spPr>
          <a:xfrm>
            <a:off x="0" y="447188"/>
            <a:ext cx="11381998" cy="970450"/>
          </a:xfrm>
        </p:spPr>
        <p:txBody>
          <a:bodyPr/>
          <a:lstStyle/>
          <a:p>
            <a:r>
              <a:rPr lang="fr-FR" sz="4400" dirty="0"/>
              <a:t> </a:t>
            </a:r>
            <a:r>
              <a:rPr lang="fr-FR" dirty="0"/>
              <a:t>SPECIALISATION (3) </a:t>
            </a:r>
            <a:r>
              <a:rPr lang="fr-FR" sz="4400" dirty="0"/>
              <a:t>:</a:t>
            </a:r>
          </a:p>
        </p:txBody>
      </p:sp>
    </p:spTree>
    <p:extLst>
      <p:ext uri="{BB962C8B-B14F-4D97-AF65-F5344CB8AC3E}">
        <p14:creationId xmlns:p14="http://schemas.microsoft.com/office/powerpoint/2010/main" val="2469072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658CE2-A709-4922-B1F9-6D0A3287F88D}"/>
              </a:ext>
            </a:extLst>
          </p:cNvPr>
          <p:cNvSpPr>
            <a:spLocks noGrp="1"/>
          </p:cNvSpPr>
          <p:nvPr>
            <p:ph idx="1"/>
          </p:nvPr>
        </p:nvSpPr>
        <p:spPr>
          <a:xfrm>
            <a:off x="0" y="1828801"/>
            <a:ext cx="12192000" cy="5029200"/>
          </a:xfrm>
        </p:spPr>
        <p:txBody>
          <a:bodyPr>
            <a:normAutofit fontScale="62500" lnSpcReduction="20000"/>
          </a:bodyPr>
          <a:lstStyle/>
          <a:p>
            <a:pPr>
              <a:lnSpc>
                <a:spcPct val="150000"/>
              </a:lnSpc>
            </a:pPr>
            <a:r>
              <a:rPr lang="fr-FR" sz="2400" dirty="0">
                <a:hlinkClick r:id="rId2"/>
              </a:rPr>
              <a:t>www.google.com</a:t>
            </a:r>
            <a:endParaRPr lang="fr-FR" sz="2400" dirty="0"/>
          </a:p>
          <a:p>
            <a:pPr>
              <a:lnSpc>
                <a:spcPct val="150000"/>
              </a:lnSpc>
            </a:pPr>
            <a:r>
              <a:rPr lang="fr-FR" sz="2400" dirty="0">
                <a:hlinkClick r:id="rId3"/>
              </a:rPr>
              <a:t>www.youtube.com</a:t>
            </a:r>
            <a:r>
              <a:rPr lang="fr-FR" sz="2400" dirty="0"/>
              <a:t> </a:t>
            </a:r>
          </a:p>
          <a:p>
            <a:pPr>
              <a:lnSpc>
                <a:spcPct val="150000"/>
              </a:lnSpc>
            </a:pPr>
            <a:r>
              <a:rPr lang="fr-FR" sz="2400" dirty="0">
                <a:hlinkClick r:id="rId4"/>
              </a:rPr>
              <a:t>https://www.stackoverflow.com</a:t>
            </a:r>
            <a:endParaRPr lang="fr-FR" sz="2400" dirty="0"/>
          </a:p>
          <a:p>
            <a:pPr>
              <a:lnSpc>
                <a:spcPct val="150000"/>
              </a:lnSpc>
            </a:pPr>
            <a:r>
              <a:rPr lang="fr-FR" sz="2400" dirty="0">
                <a:hlinkClick r:id="rId5"/>
              </a:rPr>
              <a:t>https://msdn.microsoft.com/fr-fr/</a:t>
            </a:r>
            <a:endParaRPr lang="fr-FR" sz="2400" dirty="0"/>
          </a:p>
          <a:p>
            <a:pPr>
              <a:lnSpc>
                <a:spcPct val="150000"/>
              </a:lnSpc>
            </a:pPr>
            <a:r>
              <a:rPr lang="fr-FR" sz="2400" dirty="0">
                <a:hlinkClick r:id="rId6"/>
              </a:rPr>
              <a:t>https://www.asp.net/</a:t>
            </a:r>
            <a:endParaRPr lang="fr-FR" sz="2400" dirty="0"/>
          </a:p>
          <a:p>
            <a:pPr>
              <a:lnSpc>
                <a:spcPct val="150000"/>
              </a:lnSpc>
            </a:pPr>
            <a:r>
              <a:rPr lang="fr-FR" sz="2400" dirty="0">
                <a:hlinkClick r:id="rId7"/>
              </a:rPr>
              <a:t>https://docs.microsoft.com/fr-fr/aspnet/overview</a:t>
            </a:r>
            <a:endParaRPr lang="fr-FR" sz="2400" dirty="0"/>
          </a:p>
          <a:p>
            <a:pPr>
              <a:lnSpc>
                <a:spcPct val="150000"/>
              </a:lnSpc>
            </a:pPr>
            <a:r>
              <a:rPr lang="fr-FR" sz="2400" dirty="0">
                <a:hlinkClick r:id="rId8"/>
              </a:rPr>
              <a:t>https://docs.microsoft.com/fr-fr/aspnet/#pivot=aspnet</a:t>
            </a:r>
            <a:endParaRPr lang="fr-FR" sz="2400" dirty="0"/>
          </a:p>
          <a:p>
            <a:pPr>
              <a:lnSpc>
                <a:spcPct val="150000"/>
              </a:lnSpc>
            </a:pPr>
            <a:r>
              <a:rPr lang="fr-FR" sz="2400" dirty="0">
                <a:hlinkClick r:id="rId9"/>
              </a:rPr>
              <a:t>https://developers.google.com/</a:t>
            </a:r>
            <a:endParaRPr lang="fr-FR" sz="2400" dirty="0"/>
          </a:p>
          <a:p>
            <a:pPr>
              <a:lnSpc>
                <a:spcPct val="150000"/>
              </a:lnSpc>
            </a:pPr>
            <a:r>
              <a:rPr lang="fr-FR" sz="2400" dirty="0">
                <a:hlinkClick r:id="rId10"/>
              </a:rPr>
              <a:t>https://www.tutorialspoint.com/asp.net/index.htm</a:t>
            </a:r>
            <a:r>
              <a:rPr lang="fr-FR" sz="2400" dirty="0"/>
              <a:t> </a:t>
            </a:r>
          </a:p>
          <a:p>
            <a:pPr>
              <a:lnSpc>
                <a:spcPct val="150000"/>
              </a:lnSpc>
            </a:pPr>
            <a:r>
              <a:rPr lang="fr-FR" sz="2400" dirty="0">
                <a:hlinkClick r:id="rId11"/>
              </a:rPr>
              <a:t>https://developers.google.com/maps/?hl=fr</a:t>
            </a:r>
            <a:r>
              <a:rPr lang="fr-FR" sz="2400" dirty="0"/>
              <a:t> </a:t>
            </a:r>
          </a:p>
          <a:p>
            <a:pPr>
              <a:lnSpc>
                <a:spcPct val="150000"/>
              </a:lnSpc>
            </a:pPr>
            <a:r>
              <a:rPr lang="fr-FR" sz="2400" dirty="0"/>
              <a:t>Etc. …</a:t>
            </a:r>
            <a:endParaRPr lang="fr-MA" sz="2400" dirty="0"/>
          </a:p>
        </p:txBody>
      </p:sp>
      <p:sp>
        <p:nvSpPr>
          <p:cNvPr id="4" name="Titre 1">
            <a:extLst>
              <a:ext uri="{FF2B5EF4-FFF2-40B4-BE49-F238E27FC236}">
                <a16:creationId xmlns:a16="http://schemas.microsoft.com/office/drawing/2014/main" id="{A65EB73E-4237-496D-B245-D3C4EDAAF786}"/>
              </a:ext>
            </a:extLst>
          </p:cNvPr>
          <p:cNvSpPr>
            <a:spLocks noGrp="1"/>
          </p:cNvSpPr>
          <p:nvPr>
            <p:ph type="title"/>
          </p:nvPr>
        </p:nvSpPr>
        <p:spPr>
          <a:xfrm>
            <a:off x="0" y="902042"/>
            <a:ext cx="12191999" cy="577379"/>
          </a:xfrm>
        </p:spPr>
        <p:txBody>
          <a:bodyPr/>
          <a:lstStyle/>
          <a:p>
            <a:r>
              <a:rPr lang="fr-FR" sz="3200" dirty="0"/>
              <a:t> Les Ressources à consulter :</a:t>
            </a:r>
            <a:endParaRPr lang="fr-MA" sz="3200" dirty="0"/>
          </a:p>
        </p:txBody>
      </p:sp>
      <p:pic>
        <p:nvPicPr>
          <p:cNvPr id="5" name="Image 4">
            <a:extLst>
              <a:ext uri="{FF2B5EF4-FFF2-40B4-BE49-F238E27FC236}">
                <a16:creationId xmlns:a16="http://schemas.microsoft.com/office/drawing/2014/main" id="{B9ED1B45-616B-4805-BB4E-DE35ECB135F2}"/>
              </a:ext>
            </a:extLst>
          </p:cNvPr>
          <p:cNvPicPr>
            <a:picLocks noChangeAspect="1"/>
          </p:cNvPicPr>
          <p:nvPr/>
        </p:nvPicPr>
        <p:blipFill>
          <a:blip r:embed="rId12">
            <a:duotone>
              <a:schemeClr val="accent1">
                <a:shade val="45000"/>
                <a:satMod val="135000"/>
              </a:schemeClr>
              <a:prstClr val="white"/>
            </a:duotone>
          </a:blip>
          <a:stretch>
            <a:fillRect/>
          </a:stretch>
        </p:blipFill>
        <p:spPr>
          <a:xfrm>
            <a:off x="4031088" y="2920453"/>
            <a:ext cx="1715650" cy="408897"/>
          </a:xfrm>
          <a:prstGeom prst="rect">
            <a:avLst/>
          </a:prstGeom>
        </p:spPr>
      </p:pic>
      <p:pic>
        <p:nvPicPr>
          <p:cNvPr id="6" name="Image 5">
            <a:extLst>
              <a:ext uri="{FF2B5EF4-FFF2-40B4-BE49-F238E27FC236}">
                <a16:creationId xmlns:a16="http://schemas.microsoft.com/office/drawing/2014/main" id="{996CF4DC-123E-4891-8DD7-DE95075E67EF}"/>
              </a:ext>
            </a:extLst>
          </p:cNvPr>
          <p:cNvPicPr>
            <a:picLocks noChangeAspect="1"/>
          </p:cNvPicPr>
          <p:nvPr/>
        </p:nvPicPr>
        <p:blipFill>
          <a:blip r:embed="rId13">
            <a:duotone>
              <a:prstClr val="black"/>
              <a:schemeClr val="accent1">
                <a:tint val="45000"/>
                <a:satMod val="400000"/>
              </a:schemeClr>
            </a:duotone>
          </a:blip>
          <a:stretch>
            <a:fillRect/>
          </a:stretch>
        </p:blipFill>
        <p:spPr>
          <a:xfrm>
            <a:off x="2741927" y="2117825"/>
            <a:ext cx="980067" cy="331539"/>
          </a:xfrm>
          <a:prstGeom prst="rect">
            <a:avLst/>
          </a:prstGeom>
        </p:spPr>
      </p:pic>
      <p:pic>
        <p:nvPicPr>
          <p:cNvPr id="8" name="Image 7">
            <a:extLst>
              <a:ext uri="{FF2B5EF4-FFF2-40B4-BE49-F238E27FC236}">
                <a16:creationId xmlns:a16="http://schemas.microsoft.com/office/drawing/2014/main" id="{222BF7E4-977B-4FB6-92C8-AEB9A6A6634D}"/>
              </a:ext>
            </a:extLst>
          </p:cNvPr>
          <p:cNvPicPr>
            <a:picLocks noChangeAspect="1"/>
          </p:cNvPicPr>
          <p:nvPr/>
        </p:nvPicPr>
        <p:blipFill>
          <a:blip r:embed="rId14">
            <a:duotone>
              <a:schemeClr val="accent1">
                <a:shade val="45000"/>
                <a:satMod val="135000"/>
              </a:schemeClr>
              <a:prstClr val="white"/>
            </a:duotone>
          </a:blip>
          <a:stretch>
            <a:fillRect/>
          </a:stretch>
        </p:blipFill>
        <p:spPr>
          <a:xfrm>
            <a:off x="2265338" y="2262152"/>
            <a:ext cx="1933244" cy="773298"/>
          </a:xfrm>
          <a:prstGeom prst="rect">
            <a:avLst/>
          </a:prstGeom>
        </p:spPr>
      </p:pic>
    </p:spTree>
    <p:extLst>
      <p:ext uri="{BB962C8B-B14F-4D97-AF65-F5344CB8AC3E}">
        <p14:creationId xmlns:p14="http://schemas.microsoft.com/office/powerpoint/2010/main" val="1800131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C21B4C17-333C-42B0-A2EC-6735AA8D476C}"/>
              </a:ext>
            </a:extLst>
          </p:cNvPr>
          <p:cNvPicPr>
            <a:picLocks noGrp="1" noChangeAspect="1"/>
          </p:cNvPicPr>
          <p:nvPr>
            <p:ph type="pic" sz="quarter" idx="13"/>
          </p:nvPr>
        </p:nvPicPr>
        <p:blipFill>
          <a:blip r:embed="rId2">
            <a:duotone>
              <a:schemeClr val="accent1">
                <a:shade val="45000"/>
                <a:satMod val="135000"/>
              </a:schemeClr>
              <a:prstClr val="white"/>
            </a:duotone>
          </a:blip>
          <a:srcRect t="15129" b="15129"/>
          <a:stretch>
            <a:fillRect/>
          </a:stretch>
        </p:blipFill>
        <p:spPr>
          <a:xfrm>
            <a:off x="0" y="0"/>
            <a:ext cx="12192000" cy="5215944"/>
          </a:xfrm>
        </p:spPr>
      </p:pic>
      <p:sp>
        <p:nvSpPr>
          <p:cNvPr id="17" name="Rectangle 16">
            <a:extLst>
              <a:ext uri="{FF2B5EF4-FFF2-40B4-BE49-F238E27FC236}">
                <a16:creationId xmlns:a16="http://schemas.microsoft.com/office/drawing/2014/main" id="{065EF400-7405-4DD7-A96C-E1BF1481C005}"/>
              </a:ext>
            </a:extLst>
          </p:cNvPr>
          <p:cNvSpPr/>
          <p:nvPr/>
        </p:nvSpPr>
        <p:spPr>
          <a:xfrm>
            <a:off x="7791718" y="6583253"/>
            <a:ext cx="4400283" cy="307777"/>
          </a:xfrm>
          <a:prstGeom prst="rect">
            <a:avLst/>
          </a:prstGeom>
        </p:spPr>
        <p:txBody>
          <a:bodyPr wrap="square">
            <a:spAutoFit/>
          </a:bodyPr>
          <a:lstStyle/>
          <a:p>
            <a:r>
              <a:rPr lang="fr-MA" sz="1400" b="1" dirty="0">
                <a:effectLst>
                  <a:outerShdw blurRad="38100" dist="38100" dir="2700000" algn="tl">
                    <a:srgbClr val="000000">
                      <a:alpha val="43137"/>
                    </a:srgbClr>
                  </a:outerShdw>
                </a:effectLst>
              </a:rPr>
              <a:t>EMSI – 4°IIR2 –  H. OUDADDA &amp; Y. MAHTAT  © 2017</a:t>
            </a:r>
          </a:p>
        </p:txBody>
      </p:sp>
      <p:sp>
        <p:nvSpPr>
          <p:cNvPr id="8" name="Rectangle 7">
            <a:extLst>
              <a:ext uri="{FF2B5EF4-FFF2-40B4-BE49-F238E27FC236}">
                <a16:creationId xmlns:a16="http://schemas.microsoft.com/office/drawing/2014/main" id="{F298C19B-6D6B-4824-A8C7-1C7B2D0DE13E}"/>
              </a:ext>
            </a:extLst>
          </p:cNvPr>
          <p:cNvSpPr/>
          <p:nvPr/>
        </p:nvSpPr>
        <p:spPr>
          <a:xfrm>
            <a:off x="4814738" y="5506290"/>
            <a:ext cx="6971780" cy="707886"/>
          </a:xfrm>
          <a:prstGeom prst="rect">
            <a:avLst/>
          </a:prstGeom>
        </p:spPr>
        <p:txBody>
          <a:bodyPr wrap="none">
            <a:spAutoFit/>
          </a:bodyPr>
          <a:lstStyle/>
          <a:p>
            <a:r>
              <a:rPr lang="fr-MA" sz="2400" b="1" dirty="0">
                <a:solidFill>
                  <a:schemeClr val="tx2">
                    <a:lumMod val="90000"/>
                    <a:lumOff val="10000"/>
                  </a:schemeClr>
                </a:solidFill>
                <a:effectLst>
                  <a:outerShdw blurRad="38100" dist="38100" dir="2700000" algn="tl">
                    <a:srgbClr val="000000">
                      <a:alpha val="43137"/>
                    </a:srgbClr>
                  </a:outerShdw>
                </a:effectLst>
                <a:latin typeface="+mj-lt"/>
              </a:rPr>
              <a:t>EMSI Project </a:t>
            </a:r>
            <a:r>
              <a:rPr lang="fr-MA" sz="2000" b="1" dirty="0">
                <a:solidFill>
                  <a:schemeClr val="tx2">
                    <a:lumMod val="90000"/>
                    <a:lumOff val="10000"/>
                  </a:schemeClr>
                </a:solidFill>
                <a:effectLst>
                  <a:outerShdw blurRad="38100" dist="38100" dir="2700000" algn="tl">
                    <a:srgbClr val="000000">
                      <a:alpha val="43137"/>
                    </a:srgbClr>
                  </a:outerShdw>
                </a:effectLst>
                <a:latin typeface="+mj-lt"/>
              </a:rPr>
              <a:t>– </a:t>
            </a:r>
            <a:r>
              <a:rPr lang="fr-FR" sz="4000" b="1" dirty="0">
                <a:solidFill>
                  <a:schemeClr val="tx2">
                    <a:lumMod val="90000"/>
                    <a:lumOff val="10000"/>
                  </a:schemeClr>
                </a:solidFill>
                <a:effectLst>
                  <a:outerShdw blurRad="38100" dist="38100" dir="2700000" algn="tl">
                    <a:srgbClr val="000000">
                      <a:alpha val="43137"/>
                    </a:srgbClr>
                  </a:outerShdw>
                </a:effectLst>
                <a:latin typeface="+mj-lt"/>
              </a:rPr>
              <a:t>D</a:t>
            </a:r>
            <a:r>
              <a:rPr lang="fr-FR" sz="3600" b="1" dirty="0">
                <a:solidFill>
                  <a:schemeClr val="tx2">
                    <a:lumMod val="90000"/>
                    <a:lumOff val="10000"/>
                  </a:schemeClr>
                </a:solidFill>
                <a:effectLst>
                  <a:outerShdw blurRad="38100" dist="38100" dir="2700000" algn="tl">
                    <a:srgbClr val="000000">
                      <a:alpha val="43137"/>
                    </a:srgbClr>
                  </a:outerShdw>
                </a:effectLst>
                <a:latin typeface="+mj-lt"/>
              </a:rPr>
              <a:t>eveloppement WEB</a:t>
            </a:r>
            <a:endParaRPr lang="fr-MA" sz="4000" b="1" dirty="0">
              <a:solidFill>
                <a:schemeClr val="tx2">
                  <a:lumMod val="90000"/>
                  <a:lumOff val="10000"/>
                </a:schemeClr>
              </a:solidFill>
              <a:effectLst>
                <a:outerShdw blurRad="38100" dist="38100" dir="2700000" algn="tl">
                  <a:srgbClr val="000000">
                    <a:alpha val="43137"/>
                  </a:srgbClr>
                </a:outerShdw>
              </a:effectLst>
              <a:latin typeface="+mj-lt"/>
            </a:endParaRPr>
          </a:p>
        </p:txBody>
      </p:sp>
      <p:pic>
        <p:nvPicPr>
          <p:cNvPr id="25" name="Image 24">
            <a:extLst>
              <a:ext uri="{FF2B5EF4-FFF2-40B4-BE49-F238E27FC236}">
                <a16:creationId xmlns:a16="http://schemas.microsoft.com/office/drawing/2014/main" id="{14E2524E-3CB5-42AD-9E32-02D1D351A232}"/>
              </a:ext>
            </a:extLst>
          </p:cNvPr>
          <p:cNvPicPr>
            <a:picLocks noChangeAspect="1"/>
          </p:cNvPicPr>
          <p:nvPr/>
        </p:nvPicPr>
        <p:blipFill>
          <a:blip r:embed="rId3">
            <a:duotone>
              <a:prstClr val="black"/>
              <a:schemeClr val="accent1">
                <a:tint val="45000"/>
                <a:satMod val="400000"/>
              </a:schemeClr>
            </a:duotone>
          </a:blip>
          <a:stretch>
            <a:fillRect/>
          </a:stretch>
        </p:blipFill>
        <p:spPr>
          <a:xfrm>
            <a:off x="1606292" y="405592"/>
            <a:ext cx="2821388" cy="954424"/>
          </a:xfrm>
          <a:prstGeom prst="rect">
            <a:avLst/>
          </a:prstGeom>
        </p:spPr>
      </p:pic>
      <p:pic>
        <p:nvPicPr>
          <p:cNvPr id="27" name="Image 26">
            <a:extLst>
              <a:ext uri="{FF2B5EF4-FFF2-40B4-BE49-F238E27FC236}">
                <a16:creationId xmlns:a16="http://schemas.microsoft.com/office/drawing/2014/main" id="{53CDC36A-1C9C-403C-AC4B-DE0E00B70E33}"/>
              </a:ext>
            </a:extLst>
          </p:cNvPr>
          <p:cNvPicPr>
            <a:picLocks noChangeAspect="1"/>
          </p:cNvPicPr>
          <p:nvPr/>
        </p:nvPicPr>
        <p:blipFill>
          <a:blip r:embed="rId4">
            <a:duotone>
              <a:prstClr val="black"/>
              <a:schemeClr val="accent1">
                <a:tint val="45000"/>
                <a:satMod val="400000"/>
              </a:schemeClr>
            </a:duotone>
          </a:blip>
          <a:stretch>
            <a:fillRect/>
          </a:stretch>
        </p:blipFill>
        <p:spPr>
          <a:xfrm>
            <a:off x="2222478" y="3963184"/>
            <a:ext cx="4850078" cy="826361"/>
          </a:xfrm>
          <a:prstGeom prst="rect">
            <a:avLst/>
          </a:prstGeom>
        </p:spPr>
      </p:pic>
      <p:pic>
        <p:nvPicPr>
          <p:cNvPr id="28" name="Image 27">
            <a:extLst>
              <a:ext uri="{FF2B5EF4-FFF2-40B4-BE49-F238E27FC236}">
                <a16:creationId xmlns:a16="http://schemas.microsoft.com/office/drawing/2014/main" id="{4C5E6317-EEAF-44BF-A374-908E165F0C57}"/>
              </a:ext>
            </a:extLst>
          </p:cNvPr>
          <p:cNvPicPr>
            <a:picLocks noChangeAspect="1"/>
          </p:cNvPicPr>
          <p:nvPr/>
        </p:nvPicPr>
        <p:blipFill>
          <a:blip r:embed="rId5">
            <a:duotone>
              <a:prstClr val="black"/>
              <a:schemeClr val="accent1">
                <a:tint val="45000"/>
                <a:satMod val="400000"/>
              </a:schemeClr>
            </a:duotone>
          </a:blip>
          <a:stretch>
            <a:fillRect/>
          </a:stretch>
        </p:blipFill>
        <p:spPr>
          <a:xfrm>
            <a:off x="0" y="11346"/>
            <a:ext cx="1515220" cy="1515220"/>
          </a:xfrm>
          <a:prstGeom prst="rect">
            <a:avLst/>
          </a:prstGeom>
        </p:spPr>
      </p:pic>
      <p:pic>
        <p:nvPicPr>
          <p:cNvPr id="39" name="Image 38">
            <a:extLst>
              <a:ext uri="{FF2B5EF4-FFF2-40B4-BE49-F238E27FC236}">
                <a16:creationId xmlns:a16="http://schemas.microsoft.com/office/drawing/2014/main" id="{53703722-0FCA-470C-8C8B-A7306B15BE56}"/>
              </a:ext>
            </a:extLst>
          </p:cNvPr>
          <p:cNvPicPr>
            <a:picLocks noChangeAspect="1"/>
          </p:cNvPicPr>
          <p:nvPr/>
        </p:nvPicPr>
        <p:blipFill>
          <a:blip r:embed="rId6">
            <a:duotone>
              <a:prstClr val="black"/>
              <a:schemeClr val="accent1">
                <a:tint val="45000"/>
                <a:satMod val="400000"/>
              </a:schemeClr>
            </a:duotone>
          </a:blip>
          <a:stretch>
            <a:fillRect/>
          </a:stretch>
        </p:blipFill>
        <p:spPr>
          <a:xfrm>
            <a:off x="836554" y="2929277"/>
            <a:ext cx="1873013" cy="786666"/>
          </a:xfrm>
          <a:prstGeom prst="rect">
            <a:avLst/>
          </a:prstGeom>
        </p:spPr>
      </p:pic>
      <p:pic>
        <p:nvPicPr>
          <p:cNvPr id="33" name="Image 32">
            <a:extLst>
              <a:ext uri="{FF2B5EF4-FFF2-40B4-BE49-F238E27FC236}">
                <a16:creationId xmlns:a16="http://schemas.microsoft.com/office/drawing/2014/main" id="{75E09DDC-453E-4E72-B629-4CB5285CF70B}"/>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0316" y="3001205"/>
            <a:ext cx="790217" cy="790217"/>
          </a:xfrm>
          <a:prstGeom prst="rect">
            <a:avLst/>
          </a:prstGeom>
        </p:spPr>
      </p:pic>
      <p:pic>
        <p:nvPicPr>
          <p:cNvPr id="37" name="Image 36">
            <a:extLst>
              <a:ext uri="{FF2B5EF4-FFF2-40B4-BE49-F238E27FC236}">
                <a16:creationId xmlns:a16="http://schemas.microsoft.com/office/drawing/2014/main" id="{350409D1-BFFE-4020-AB36-70B4267F274F}"/>
              </a:ext>
            </a:extLst>
          </p:cNvPr>
          <p:cNvPicPr>
            <a:picLocks noChangeAspect="1"/>
          </p:cNvPicPr>
          <p:nvPr/>
        </p:nvPicPr>
        <p:blipFill>
          <a:blip r:embed="rId8">
            <a:duotone>
              <a:prstClr val="black"/>
              <a:schemeClr val="accent1">
                <a:tint val="45000"/>
                <a:satMod val="400000"/>
              </a:schemeClr>
            </a:duotone>
          </a:blip>
          <a:stretch>
            <a:fillRect/>
          </a:stretch>
        </p:blipFill>
        <p:spPr>
          <a:xfrm>
            <a:off x="224832" y="1383413"/>
            <a:ext cx="3510731" cy="1897692"/>
          </a:xfrm>
          <a:prstGeom prst="rect">
            <a:avLst/>
          </a:prstGeom>
        </p:spPr>
      </p:pic>
      <p:pic>
        <p:nvPicPr>
          <p:cNvPr id="38" name="Image 37" descr="Une image contenant objet&#10;&#10;Description générée avec un niveau de confiance élevé">
            <a:extLst>
              <a:ext uri="{FF2B5EF4-FFF2-40B4-BE49-F238E27FC236}">
                <a16:creationId xmlns:a16="http://schemas.microsoft.com/office/drawing/2014/main" id="{57699A90-A92B-4FDF-82D6-330D162D62F7}"/>
              </a:ext>
            </a:extLst>
          </p:cNvPr>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8165" y="3654181"/>
            <a:ext cx="1422273" cy="1422273"/>
          </a:xfrm>
          <a:prstGeom prst="rect">
            <a:avLst/>
          </a:prstGeom>
        </p:spPr>
      </p:pic>
      <p:pic>
        <p:nvPicPr>
          <p:cNvPr id="26" name="Image 25">
            <a:extLst>
              <a:ext uri="{FF2B5EF4-FFF2-40B4-BE49-F238E27FC236}">
                <a16:creationId xmlns:a16="http://schemas.microsoft.com/office/drawing/2014/main" id="{AF99D3D9-6719-4DEF-9639-089D527A9639}"/>
              </a:ext>
            </a:extLst>
          </p:cNvPr>
          <p:cNvPicPr>
            <a:picLocks noChangeAspect="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06136" y="11346"/>
            <a:ext cx="3453148" cy="3453148"/>
          </a:xfrm>
          <a:prstGeom prst="rect">
            <a:avLst/>
          </a:prstGeom>
        </p:spPr>
      </p:pic>
      <p:pic>
        <p:nvPicPr>
          <p:cNvPr id="31" name="Image 30">
            <a:extLst>
              <a:ext uri="{FF2B5EF4-FFF2-40B4-BE49-F238E27FC236}">
                <a16:creationId xmlns:a16="http://schemas.microsoft.com/office/drawing/2014/main" id="{7FCA8079-0E51-4499-979F-1B6788E9C6AD}"/>
              </a:ext>
            </a:extLst>
          </p:cNvPr>
          <p:cNvPicPr>
            <a:picLocks noChangeAspect="1"/>
          </p:cNvPicPr>
          <p:nvPr/>
        </p:nvPicPr>
        <p:blipFill>
          <a:blip r:embed="rId11">
            <a:duotone>
              <a:prstClr val="black"/>
              <a:schemeClr val="accent1">
                <a:tint val="45000"/>
                <a:satMod val="400000"/>
              </a:schemeClr>
            </a:duotone>
          </a:blip>
          <a:stretch>
            <a:fillRect/>
          </a:stretch>
        </p:blipFill>
        <p:spPr>
          <a:xfrm>
            <a:off x="11219756" y="1399095"/>
            <a:ext cx="747412" cy="747412"/>
          </a:xfrm>
          <a:prstGeom prst="rect">
            <a:avLst/>
          </a:prstGeom>
        </p:spPr>
      </p:pic>
      <p:pic>
        <p:nvPicPr>
          <p:cNvPr id="30" name="Image 29">
            <a:extLst>
              <a:ext uri="{FF2B5EF4-FFF2-40B4-BE49-F238E27FC236}">
                <a16:creationId xmlns:a16="http://schemas.microsoft.com/office/drawing/2014/main" id="{91CAF021-AA9B-4A36-A6B3-B573E462870A}"/>
              </a:ext>
            </a:extLst>
          </p:cNvPr>
          <p:cNvPicPr>
            <a:picLocks noChangeAspect="1"/>
          </p:cNvPicPr>
          <p:nvPr/>
        </p:nvPicPr>
        <p:blipFill>
          <a:blip r:embed="rId12">
            <a:duotone>
              <a:prstClr val="black"/>
              <a:schemeClr val="accent1">
                <a:tint val="45000"/>
                <a:satMod val="400000"/>
              </a:schemeClr>
            </a:duotone>
          </a:blip>
          <a:stretch>
            <a:fillRect/>
          </a:stretch>
        </p:blipFill>
        <p:spPr>
          <a:xfrm>
            <a:off x="10001913" y="1351441"/>
            <a:ext cx="1076676" cy="966841"/>
          </a:xfrm>
          <a:prstGeom prst="rect">
            <a:avLst/>
          </a:prstGeom>
        </p:spPr>
      </p:pic>
      <p:pic>
        <p:nvPicPr>
          <p:cNvPr id="32" name="Image 31">
            <a:extLst>
              <a:ext uri="{FF2B5EF4-FFF2-40B4-BE49-F238E27FC236}">
                <a16:creationId xmlns:a16="http://schemas.microsoft.com/office/drawing/2014/main" id="{A93DD4C1-F0B3-429D-9429-BF140D1F311C}"/>
              </a:ext>
            </a:extLst>
          </p:cNvPr>
          <p:cNvPicPr>
            <a:picLocks noChangeAspect="1"/>
          </p:cNvPicPr>
          <p:nvPr/>
        </p:nvPicPr>
        <p:blipFill>
          <a:blip r:embed="rId13">
            <a:duotone>
              <a:prstClr val="black"/>
              <a:schemeClr val="accent1">
                <a:tint val="45000"/>
                <a:satMod val="400000"/>
              </a:schemeClr>
            </a:duotone>
          </a:blip>
          <a:stretch>
            <a:fillRect/>
          </a:stretch>
        </p:blipFill>
        <p:spPr>
          <a:xfrm>
            <a:off x="9860746" y="581266"/>
            <a:ext cx="1359010" cy="627235"/>
          </a:xfrm>
          <a:prstGeom prst="rect">
            <a:avLst/>
          </a:prstGeom>
        </p:spPr>
      </p:pic>
      <p:pic>
        <p:nvPicPr>
          <p:cNvPr id="34" name="Image 33">
            <a:extLst>
              <a:ext uri="{FF2B5EF4-FFF2-40B4-BE49-F238E27FC236}">
                <a16:creationId xmlns:a16="http://schemas.microsoft.com/office/drawing/2014/main" id="{5A6322E6-3E54-4C4D-8AA9-5F650CA8E0B6}"/>
              </a:ext>
            </a:extLst>
          </p:cNvPr>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34984" y="2016984"/>
            <a:ext cx="1479758" cy="1479758"/>
          </a:xfrm>
          <a:prstGeom prst="rect">
            <a:avLst/>
          </a:prstGeom>
        </p:spPr>
      </p:pic>
      <p:pic>
        <p:nvPicPr>
          <p:cNvPr id="35" name="Image 34">
            <a:extLst>
              <a:ext uri="{FF2B5EF4-FFF2-40B4-BE49-F238E27FC236}">
                <a16:creationId xmlns:a16="http://schemas.microsoft.com/office/drawing/2014/main" id="{D4652C5A-1125-4625-AF7A-0FD00E6262AC}"/>
              </a:ext>
            </a:extLst>
          </p:cNvPr>
          <p:cNvPicPr>
            <a:picLocks noChangeAspect="1"/>
          </p:cNvPicPr>
          <p:nvPr/>
        </p:nvPicPr>
        <p:blipFill>
          <a:blip r:embed="rId15">
            <a:duotone>
              <a:schemeClr val="accent1">
                <a:shade val="45000"/>
                <a:satMod val="135000"/>
              </a:schemeClr>
              <a:prstClr val="white"/>
            </a:duotone>
          </a:blip>
          <a:stretch>
            <a:fillRect/>
          </a:stretch>
        </p:blipFill>
        <p:spPr>
          <a:xfrm>
            <a:off x="6289029" y="2322751"/>
            <a:ext cx="2117516" cy="1069138"/>
          </a:xfrm>
          <a:prstGeom prst="rect">
            <a:avLst/>
          </a:prstGeom>
        </p:spPr>
      </p:pic>
      <p:pic>
        <p:nvPicPr>
          <p:cNvPr id="36" name="Image 35">
            <a:extLst>
              <a:ext uri="{FF2B5EF4-FFF2-40B4-BE49-F238E27FC236}">
                <a16:creationId xmlns:a16="http://schemas.microsoft.com/office/drawing/2014/main" id="{656E8374-E300-494E-87B5-8C44FA365950}"/>
              </a:ext>
            </a:extLst>
          </p:cNvPr>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81095" y="-53059"/>
            <a:ext cx="919898" cy="919898"/>
          </a:xfrm>
          <a:prstGeom prst="rect">
            <a:avLst/>
          </a:prstGeom>
        </p:spPr>
      </p:pic>
      <p:pic>
        <p:nvPicPr>
          <p:cNvPr id="7" name="Image 6">
            <a:extLst>
              <a:ext uri="{FF2B5EF4-FFF2-40B4-BE49-F238E27FC236}">
                <a16:creationId xmlns:a16="http://schemas.microsoft.com/office/drawing/2014/main" id="{CF3B0F5D-4E48-4FA9-869C-ACC6EC08726B}"/>
              </a:ext>
            </a:extLst>
          </p:cNvPr>
          <p:cNvPicPr>
            <a:picLocks noChangeAspect="1"/>
          </p:cNvPicPr>
          <p:nvPr/>
        </p:nvPicPr>
        <p:blipFill>
          <a:blip r:embed="rId17">
            <a:duotone>
              <a:prstClr val="black"/>
              <a:schemeClr val="accent1">
                <a:tint val="45000"/>
                <a:satMod val="400000"/>
              </a:schemeClr>
            </a:duotone>
          </a:blip>
          <a:stretch>
            <a:fillRect/>
          </a:stretch>
        </p:blipFill>
        <p:spPr>
          <a:xfrm>
            <a:off x="6930916" y="2578816"/>
            <a:ext cx="628929" cy="689564"/>
          </a:xfrm>
          <a:prstGeom prst="rect">
            <a:avLst/>
          </a:prstGeom>
        </p:spPr>
      </p:pic>
      <p:pic>
        <p:nvPicPr>
          <p:cNvPr id="22" name="Image 21">
            <a:extLst>
              <a:ext uri="{FF2B5EF4-FFF2-40B4-BE49-F238E27FC236}">
                <a16:creationId xmlns:a16="http://schemas.microsoft.com/office/drawing/2014/main" id="{36FDC478-E45F-471E-88FF-BF3F8EC0A47D}"/>
              </a:ext>
            </a:extLst>
          </p:cNvPr>
          <p:cNvPicPr>
            <a:picLocks noChangeAspect="1"/>
          </p:cNvPicPr>
          <p:nvPr/>
        </p:nvPicPr>
        <p:blipFill>
          <a:blip r:embed="rId18">
            <a:duotone>
              <a:prstClr val="black"/>
              <a:schemeClr val="accent1">
                <a:tint val="45000"/>
                <a:satMod val="400000"/>
              </a:schemeClr>
            </a:duotone>
          </a:blip>
          <a:stretch>
            <a:fillRect/>
          </a:stretch>
        </p:blipFill>
        <p:spPr>
          <a:xfrm>
            <a:off x="4059752" y="1757935"/>
            <a:ext cx="1509972" cy="1277668"/>
          </a:xfrm>
          <a:prstGeom prst="rect">
            <a:avLst/>
          </a:prstGeom>
        </p:spPr>
      </p:pic>
      <p:pic>
        <p:nvPicPr>
          <p:cNvPr id="3" name="Image 2">
            <a:extLst>
              <a:ext uri="{FF2B5EF4-FFF2-40B4-BE49-F238E27FC236}">
                <a16:creationId xmlns:a16="http://schemas.microsoft.com/office/drawing/2014/main" id="{04D65DEA-ECD2-4E14-AF8D-663D311DC3B7}"/>
              </a:ext>
            </a:extLst>
          </p:cNvPr>
          <p:cNvPicPr>
            <a:picLocks noChangeAspect="1"/>
          </p:cNvPicPr>
          <p:nvPr/>
        </p:nvPicPr>
        <p:blipFill>
          <a:blip r:embed="rId19">
            <a:duotone>
              <a:prstClr val="black"/>
              <a:schemeClr val="accent1">
                <a:tint val="45000"/>
                <a:satMod val="400000"/>
              </a:schemeClr>
            </a:duotone>
          </a:blip>
          <a:stretch>
            <a:fillRect/>
          </a:stretch>
        </p:blipFill>
        <p:spPr>
          <a:xfrm>
            <a:off x="8095212" y="3163183"/>
            <a:ext cx="1804877" cy="1757223"/>
          </a:xfrm>
          <a:prstGeom prst="rect">
            <a:avLst/>
          </a:prstGeom>
        </p:spPr>
      </p:pic>
      <p:cxnSp>
        <p:nvCxnSpPr>
          <p:cNvPr id="5" name="Connecteur : en arc 4">
            <a:extLst>
              <a:ext uri="{FF2B5EF4-FFF2-40B4-BE49-F238E27FC236}">
                <a16:creationId xmlns:a16="http://schemas.microsoft.com/office/drawing/2014/main" id="{E95CCD43-C06D-4DB2-93CA-739169CC5CA7}"/>
              </a:ext>
            </a:extLst>
          </p:cNvPr>
          <p:cNvCxnSpPr>
            <a:cxnSpLocks/>
          </p:cNvCxnSpPr>
          <p:nvPr/>
        </p:nvCxnSpPr>
        <p:spPr>
          <a:xfrm rot="16200000" flipV="1">
            <a:off x="8494897" y="3035698"/>
            <a:ext cx="384823" cy="327558"/>
          </a:xfrm>
          <a:prstGeom prst="curvedConnector3">
            <a:avLst/>
          </a:prstGeom>
          <a:ln w="38100">
            <a:solidFill>
              <a:srgbClr val="5E89DF"/>
            </a:solidFill>
            <a:tailEnd type="triangle"/>
          </a:ln>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id="{D9C2365E-C628-46D0-B017-214668968645}"/>
              </a:ext>
            </a:extLst>
          </p:cNvPr>
          <p:cNvPicPr>
            <a:picLocks noChangeAspect="1"/>
          </p:cNvPicPr>
          <p:nvPr/>
        </p:nvPicPr>
        <p:blipFill>
          <a:blip r:embed="rId20">
            <a:duotone>
              <a:prstClr val="black"/>
              <a:schemeClr val="accent1">
                <a:tint val="45000"/>
                <a:satMod val="400000"/>
              </a:schemeClr>
            </a:duotone>
          </a:blip>
          <a:stretch>
            <a:fillRect/>
          </a:stretch>
        </p:blipFill>
        <p:spPr>
          <a:xfrm>
            <a:off x="224832" y="5488106"/>
            <a:ext cx="4329327" cy="955676"/>
          </a:xfrm>
          <a:prstGeom prst="rect">
            <a:avLst/>
          </a:prstGeom>
        </p:spPr>
      </p:pic>
    </p:spTree>
    <p:extLst>
      <p:ext uri="{BB962C8B-B14F-4D97-AF65-F5344CB8AC3E}">
        <p14:creationId xmlns:p14="http://schemas.microsoft.com/office/powerpoint/2010/main" val="1345325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EE4714-AFBD-445C-8841-6E64226A7E1E}"/>
              </a:ext>
            </a:extLst>
          </p:cNvPr>
          <p:cNvSpPr>
            <a:spLocks noGrp="1"/>
          </p:cNvSpPr>
          <p:nvPr>
            <p:ph type="title"/>
          </p:nvPr>
        </p:nvSpPr>
        <p:spPr>
          <a:xfrm>
            <a:off x="815291" y="4702126"/>
            <a:ext cx="10561418" cy="1164102"/>
          </a:xfrm>
        </p:spPr>
        <p:txBody>
          <a:bodyPr>
            <a:normAutofit/>
          </a:bodyPr>
          <a:lstStyle/>
          <a:p>
            <a:r>
              <a:rPr lang="fr-FR" sz="4800" b="1" dirty="0">
                <a:effectLst>
                  <a:outerShdw blurRad="38100" dist="38100" dir="2700000" algn="tl">
                    <a:srgbClr val="000000">
                      <a:alpha val="43137"/>
                    </a:srgbClr>
                  </a:outerShdw>
                </a:effectLst>
              </a:rPr>
              <a:t>CHARTES ET CONSIGNES DU PROJET</a:t>
            </a:r>
          </a:p>
        </p:txBody>
      </p:sp>
      <p:pic>
        <p:nvPicPr>
          <p:cNvPr id="6" name="Espace réservé pour une image  5">
            <a:extLst>
              <a:ext uri="{FF2B5EF4-FFF2-40B4-BE49-F238E27FC236}">
                <a16:creationId xmlns:a16="http://schemas.microsoft.com/office/drawing/2014/main" id="{20A76197-4676-44CD-8685-07F9D78EB4FE}"/>
              </a:ext>
            </a:extLst>
          </p:cNvPr>
          <p:cNvPicPr>
            <a:picLocks noGrp="1" noChangeAspect="1"/>
          </p:cNvPicPr>
          <p:nvPr>
            <p:ph type="pic" sz="quarter" idx="13"/>
          </p:nvPr>
        </p:nvPicPr>
        <p:blipFill>
          <a:blip r:embed="rId2">
            <a:duotone>
              <a:prstClr val="black"/>
              <a:schemeClr val="accent1">
                <a:tint val="45000"/>
                <a:satMod val="400000"/>
              </a:schemeClr>
            </a:duotone>
          </a:blip>
          <a:srcRect t="2881" b="2881"/>
          <a:stretch>
            <a:fillRect/>
          </a:stretch>
        </p:blipFill>
        <p:spPr/>
      </p:pic>
    </p:spTree>
    <p:extLst>
      <p:ext uri="{BB962C8B-B14F-4D97-AF65-F5344CB8AC3E}">
        <p14:creationId xmlns:p14="http://schemas.microsoft.com/office/powerpoint/2010/main" val="388464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67ED6E55-82AF-4F4C-B4EC-57C29C508B1F}"/>
              </a:ext>
            </a:extLst>
          </p:cNvPr>
          <p:cNvGraphicFramePr>
            <a:graphicFrameLocks noGrp="1"/>
          </p:cNvGraphicFramePr>
          <p:nvPr>
            <p:ph idx="1"/>
            <p:extLst>
              <p:ext uri="{D42A27DB-BD31-4B8C-83A1-F6EECF244321}">
                <p14:modId xmlns:p14="http://schemas.microsoft.com/office/powerpoint/2010/main" val="3823391396"/>
              </p:ext>
            </p:extLst>
          </p:nvPr>
        </p:nvGraphicFramePr>
        <p:xfrm>
          <a:off x="412124" y="1944711"/>
          <a:ext cx="11363458" cy="4790942"/>
        </p:xfrm>
        <a:graphic>
          <a:graphicData uri="http://schemas.openxmlformats.org/drawingml/2006/table">
            <a:tbl>
              <a:tblPr firstRow="1" firstCol="1" bandRow="1">
                <a:tableStyleId>{5C22544A-7EE6-4342-B048-85BDC9FD1C3A}</a:tableStyleId>
              </a:tblPr>
              <a:tblGrid>
                <a:gridCol w="4855249">
                  <a:extLst>
                    <a:ext uri="{9D8B030D-6E8A-4147-A177-3AD203B41FA5}">
                      <a16:colId xmlns:a16="http://schemas.microsoft.com/office/drawing/2014/main" val="4114331231"/>
                    </a:ext>
                  </a:extLst>
                </a:gridCol>
                <a:gridCol w="6508209">
                  <a:extLst>
                    <a:ext uri="{9D8B030D-6E8A-4147-A177-3AD203B41FA5}">
                      <a16:colId xmlns:a16="http://schemas.microsoft.com/office/drawing/2014/main" val="1814581589"/>
                    </a:ext>
                  </a:extLst>
                </a:gridCol>
              </a:tblGrid>
              <a:tr h="616061">
                <a:tc>
                  <a:txBody>
                    <a:bodyPr/>
                    <a:lstStyle/>
                    <a:p>
                      <a:pPr>
                        <a:lnSpc>
                          <a:spcPct val="115000"/>
                        </a:lnSpc>
                        <a:spcAft>
                          <a:spcPts val="0"/>
                        </a:spcAft>
                      </a:pPr>
                      <a:r>
                        <a:rPr lang="fr-FR" sz="1200">
                          <a:solidFill>
                            <a:schemeClr val="tx2">
                              <a:lumMod val="10000"/>
                            </a:schemeClr>
                          </a:solidFill>
                          <a:effectLst/>
                        </a:rPr>
                        <a:t>Référence du projet</a:t>
                      </a:r>
                      <a:endParaRPr lang="fr-MA" sz="110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spcAft>
                          <a:spcPts val="0"/>
                        </a:spcAft>
                      </a:pPr>
                      <a:r>
                        <a:rPr lang="fr-FR" sz="1400" dirty="0">
                          <a:solidFill>
                            <a:schemeClr val="tx2">
                              <a:lumMod val="10000"/>
                            </a:schemeClr>
                          </a:solidFill>
                          <a:effectLst/>
                        </a:rPr>
                        <a:t>Projet EMSI 4°IIR2 – DotNet – N° 1 </a:t>
                      </a:r>
                      <a:endParaRPr lang="fr-MA" sz="14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99208087"/>
                  </a:ext>
                </a:extLst>
              </a:tr>
              <a:tr h="1773538">
                <a:tc>
                  <a:txBody>
                    <a:bodyPr/>
                    <a:lstStyle/>
                    <a:p>
                      <a:pPr>
                        <a:lnSpc>
                          <a:spcPct val="115000"/>
                        </a:lnSpc>
                        <a:spcAft>
                          <a:spcPts val="0"/>
                        </a:spcAft>
                      </a:pPr>
                      <a:r>
                        <a:rPr lang="fr-FR" sz="1400" dirty="0">
                          <a:solidFill>
                            <a:schemeClr val="tx2">
                              <a:lumMod val="10000"/>
                            </a:schemeClr>
                          </a:solidFill>
                          <a:effectLst/>
                        </a:rPr>
                        <a:t>Intitulé du projet</a:t>
                      </a:r>
                      <a:endParaRPr lang="fr-MA" sz="12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180975" indent="0"/>
                      <a:r>
                        <a:rPr lang="fr-FR" sz="1100" dirty="0">
                          <a:solidFill>
                            <a:schemeClr val="tx2">
                              <a:lumMod val="10000"/>
                            </a:schemeClr>
                          </a:solidFill>
                        </a:rPr>
                        <a:t>Projet de Réalisation d’une Application WEB DOTNET (</a:t>
                      </a:r>
                      <a:r>
                        <a:rPr lang="fr-FR" sz="1100" b="1" dirty="0">
                          <a:solidFill>
                            <a:schemeClr val="tx2">
                              <a:lumMod val="10000"/>
                            </a:schemeClr>
                          </a:solidFill>
                        </a:rPr>
                        <a:t>ASP.NET</a:t>
                      </a:r>
                      <a:r>
                        <a:rPr lang="fr-FR" sz="1100" dirty="0">
                          <a:solidFill>
                            <a:schemeClr val="tx2">
                              <a:lumMod val="10000"/>
                            </a:schemeClr>
                          </a:solidFill>
                        </a:rPr>
                        <a:t>), </a:t>
                      </a:r>
                      <a:r>
                        <a:rPr lang="fr-FR" sz="1200" dirty="0">
                          <a:solidFill>
                            <a:schemeClr val="tx2">
                              <a:lumMod val="10000"/>
                            </a:schemeClr>
                          </a:solidFill>
                        </a:rPr>
                        <a:t>sous </a:t>
                      </a:r>
                      <a:r>
                        <a:rPr lang="fr-FR" sz="1100" dirty="0">
                          <a:solidFill>
                            <a:schemeClr val="tx2">
                              <a:lumMod val="10000"/>
                            </a:schemeClr>
                          </a:solidFill>
                        </a:rPr>
                        <a:t>Microsoft.NET, pour la gestion des taxis d’une Ste de transport.</a:t>
                      </a:r>
                      <a:endParaRPr lang="fr-MA" sz="1100" dirty="0">
                        <a:solidFill>
                          <a:schemeClr val="tx2">
                            <a:lumMod val="10000"/>
                          </a:schemeClr>
                        </a:solidFill>
                      </a:endParaRPr>
                    </a:p>
                  </a:txBody>
                  <a:tcPr marL="68580" marR="68580" marT="0" marB="0" anchor="ctr"/>
                </a:tc>
                <a:extLst>
                  <a:ext uri="{0D108BD9-81ED-4DB2-BD59-A6C34878D82A}">
                    <a16:rowId xmlns:a16="http://schemas.microsoft.com/office/drawing/2014/main" val="2692835251"/>
                  </a:ext>
                </a:extLst>
              </a:tr>
              <a:tr h="1169221">
                <a:tc>
                  <a:txBody>
                    <a:bodyPr/>
                    <a:lstStyle/>
                    <a:p>
                      <a:pPr>
                        <a:lnSpc>
                          <a:spcPct val="115000"/>
                        </a:lnSpc>
                        <a:spcAft>
                          <a:spcPts val="0"/>
                        </a:spcAft>
                      </a:pPr>
                      <a:r>
                        <a:rPr lang="fr-FR" sz="1400">
                          <a:solidFill>
                            <a:schemeClr val="tx2">
                              <a:lumMod val="10000"/>
                            </a:schemeClr>
                          </a:solidFill>
                          <a:effectLst/>
                        </a:rPr>
                        <a:t>Population cible</a:t>
                      </a:r>
                      <a:endParaRPr lang="fr-MA" sz="120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90488" indent="0">
                        <a:lnSpc>
                          <a:spcPct val="115000"/>
                        </a:lnSpc>
                        <a:spcAft>
                          <a:spcPts val="0"/>
                        </a:spcAft>
                      </a:pPr>
                      <a:r>
                        <a:rPr lang="fr-FR" sz="1200" dirty="0">
                          <a:solidFill>
                            <a:schemeClr val="tx2">
                              <a:lumMod val="10000"/>
                            </a:schemeClr>
                          </a:solidFill>
                          <a:effectLst/>
                        </a:rPr>
                        <a:t>Les Gestionnaires de la Société de transport (Administrateurs) et Chauffeurs de Taxis.</a:t>
                      </a:r>
                      <a:endParaRPr lang="fr-MA" sz="12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9099371"/>
                  </a:ext>
                </a:extLst>
              </a:tr>
              <a:tr h="616061">
                <a:tc>
                  <a:txBody>
                    <a:bodyPr/>
                    <a:lstStyle/>
                    <a:p>
                      <a:pPr>
                        <a:lnSpc>
                          <a:spcPct val="115000"/>
                        </a:lnSpc>
                        <a:spcAft>
                          <a:spcPts val="0"/>
                        </a:spcAft>
                      </a:pPr>
                      <a:r>
                        <a:rPr lang="fr-FR" sz="1400" dirty="0">
                          <a:solidFill>
                            <a:schemeClr val="tx2">
                              <a:lumMod val="10000"/>
                            </a:schemeClr>
                          </a:solidFill>
                          <a:effectLst/>
                        </a:rPr>
                        <a:t>Membres Réalisateurs, Concepteurs et Chercheurs</a:t>
                      </a:r>
                      <a:endParaRPr lang="fr-MA" sz="12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90488" indent="0">
                        <a:lnSpc>
                          <a:spcPct val="115000"/>
                        </a:lnSpc>
                        <a:spcAft>
                          <a:spcPts val="0"/>
                        </a:spcAft>
                      </a:pPr>
                      <a:r>
                        <a:rPr lang="fr-FR" sz="20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rPr>
                        <a:t>Hamza </a:t>
                      </a:r>
                      <a:r>
                        <a:rPr lang="fr-FR" sz="2000" b="1" kern="1200" dirty="0">
                          <a:solidFill>
                            <a:schemeClr val="tx2">
                              <a:lumMod val="1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OUDADDA</a:t>
                      </a:r>
                      <a:r>
                        <a:rPr lang="fr-FR" sz="20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rPr>
                        <a:t>  &amp;  Youssef </a:t>
                      </a:r>
                      <a:r>
                        <a:rPr lang="fr-FR" sz="2000" b="1" kern="1200" dirty="0">
                          <a:solidFill>
                            <a:schemeClr val="tx2">
                              <a:lumMod val="1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MAHTAT</a:t>
                      </a:r>
                      <a:endParaRPr lang="fr-MA" sz="2000" b="1" kern="1200" dirty="0">
                        <a:solidFill>
                          <a:schemeClr val="tx2">
                            <a:lumMod val="1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9297057"/>
                  </a:ext>
                </a:extLst>
              </a:tr>
              <a:tr h="616061">
                <a:tc>
                  <a:txBody>
                    <a:bodyPr/>
                    <a:lstStyle/>
                    <a:p>
                      <a:pPr>
                        <a:lnSpc>
                          <a:spcPct val="115000"/>
                        </a:lnSpc>
                        <a:spcAft>
                          <a:spcPts val="0"/>
                        </a:spcAft>
                      </a:pPr>
                      <a:r>
                        <a:rPr lang="fr-FR" sz="1400">
                          <a:solidFill>
                            <a:schemeClr val="tx2">
                              <a:lumMod val="10000"/>
                            </a:schemeClr>
                          </a:solidFill>
                          <a:effectLst/>
                        </a:rPr>
                        <a:t>Partenaires Externes</a:t>
                      </a:r>
                      <a:endParaRPr lang="fr-MA" sz="120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90488" indent="0">
                        <a:lnSpc>
                          <a:spcPct val="115000"/>
                        </a:lnSpc>
                        <a:spcAft>
                          <a:spcPts val="0"/>
                        </a:spcAft>
                      </a:pPr>
                      <a:r>
                        <a:rPr lang="fr-FR" sz="1200" dirty="0">
                          <a:solidFill>
                            <a:schemeClr val="tx2">
                              <a:lumMod val="10000"/>
                            </a:schemeClr>
                          </a:solidFill>
                          <a:effectLst/>
                        </a:rPr>
                        <a:t> Professeur </a:t>
                      </a:r>
                      <a:r>
                        <a:rPr lang="fr-FR" sz="1600" b="1" dirty="0">
                          <a:solidFill>
                            <a:schemeClr val="tx2">
                              <a:lumMod val="10000"/>
                            </a:schemeClr>
                          </a:solidFill>
                          <a:effectLst/>
                        </a:rPr>
                        <a:t>Mr. EL-GHAYAM</a:t>
                      </a:r>
                      <a:r>
                        <a:rPr lang="fr-FR" sz="1200" dirty="0">
                          <a:solidFill>
                            <a:schemeClr val="tx2">
                              <a:lumMod val="10000"/>
                            </a:schemeClr>
                          </a:solidFill>
                          <a:effectLst/>
                        </a:rPr>
                        <a:t>, Etudiants EMSI ou d’autres partenaires</a:t>
                      </a:r>
                      <a:endParaRPr lang="fr-MA" sz="12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58595415"/>
                  </a:ext>
                </a:extLst>
              </a:tr>
            </a:tbl>
          </a:graphicData>
        </a:graphic>
      </p:graphicFrame>
      <p:sp>
        <p:nvSpPr>
          <p:cNvPr id="5" name="Titre 1">
            <a:extLst>
              <a:ext uri="{FF2B5EF4-FFF2-40B4-BE49-F238E27FC236}">
                <a16:creationId xmlns:a16="http://schemas.microsoft.com/office/drawing/2014/main" id="{CF03E629-D3DD-44F4-832A-9639F587E5D5}"/>
              </a:ext>
            </a:extLst>
          </p:cNvPr>
          <p:cNvSpPr>
            <a:spLocks noGrp="1"/>
          </p:cNvSpPr>
          <p:nvPr>
            <p:ph type="title"/>
          </p:nvPr>
        </p:nvSpPr>
        <p:spPr>
          <a:xfrm>
            <a:off x="0" y="447188"/>
            <a:ext cx="12192000" cy="970450"/>
          </a:xfrm>
        </p:spPr>
        <p:txBody>
          <a:bodyPr/>
          <a:lstStyle/>
          <a:p>
            <a:r>
              <a:rPr lang="fr-FR" dirty="0"/>
              <a:t> Description du Projet : </a:t>
            </a:r>
            <a:endParaRPr lang="fr-MA" dirty="0"/>
          </a:p>
        </p:txBody>
      </p:sp>
      <p:sp>
        <p:nvSpPr>
          <p:cNvPr id="6" name="Rectangle 5">
            <a:extLst>
              <a:ext uri="{FF2B5EF4-FFF2-40B4-BE49-F238E27FC236}">
                <a16:creationId xmlns:a16="http://schemas.microsoft.com/office/drawing/2014/main" id="{D2714908-4A43-4A35-99AC-2A09DA0749CC}"/>
              </a:ext>
            </a:extLst>
          </p:cNvPr>
          <p:cNvSpPr/>
          <p:nvPr/>
        </p:nvSpPr>
        <p:spPr>
          <a:xfrm>
            <a:off x="0" y="14696"/>
            <a:ext cx="1907895"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Charte du Projet</a:t>
            </a:r>
          </a:p>
        </p:txBody>
      </p:sp>
    </p:spTree>
    <p:extLst>
      <p:ext uri="{BB962C8B-B14F-4D97-AF65-F5344CB8AC3E}">
        <p14:creationId xmlns:p14="http://schemas.microsoft.com/office/powerpoint/2010/main" val="3904063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1CDD231E-0BA0-491E-B00F-48FFD83182AE}"/>
                  </a:ext>
                </a:extLst>
              </p:cNvPr>
              <p:cNvSpPr>
                <a:spLocks noGrp="1"/>
              </p:cNvSpPr>
              <p:nvPr>
                <p:ph idx="1"/>
              </p:nvPr>
            </p:nvSpPr>
            <p:spPr>
              <a:xfrm>
                <a:off x="0" y="1906073"/>
                <a:ext cx="12192000" cy="4951927"/>
              </a:xfrm>
            </p:spPr>
            <p:txBody>
              <a:bodyPr>
                <a:normAutofit fontScale="85000" lnSpcReduction="20000"/>
              </a:bodyPr>
              <a:lstStyle/>
              <a:p>
                <a:r>
                  <a:rPr lang="fr-FR" dirty="0"/>
                  <a:t>Une société de transport voudrait automatiser la tâche de la répartition des clients sur l’ensemble des taxis disponibles : </a:t>
                </a:r>
              </a:p>
              <a:p>
                <a:pPr lvl="1"/>
                <a:r>
                  <a:rPr lang="fr-FR" dirty="0"/>
                  <a:t>Pour tout taxi, on devra lui affecter un maximum des clients avant de passer au deuxième taxi. </a:t>
                </a:r>
                <a:endParaRPr lang="fr-MA" sz="1200" dirty="0"/>
              </a:p>
              <a:p>
                <a:pPr lvl="1"/>
                <a:r>
                  <a:rPr lang="fr-FR" dirty="0"/>
                  <a:t>Un taxi peut démarrer le travail de 7h du matin jusqu’à 20h du soir.</a:t>
                </a:r>
                <a:endParaRPr lang="fr-MA" sz="1200" dirty="0"/>
              </a:p>
              <a:p>
                <a:pPr lvl="1"/>
                <a:r>
                  <a:rPr lang="fr-FR" dirty="0"/>
                  <a:t>Un taxi  ne peut avoir qu’un seul client à un instant t.</a:t>
                </a:r>
                <a:endParaRPr lang="fr-MA" sz="1200" dirty="0"/>
              </a:p>
              <a:p>
                <a:pPr lvl="1"/>
                <a:r>
                  <a:rPr lang="fr-FR" dirty="0"/>
                  <a:t>L’affectation des clients devra respecter la succession dans le temps et la succession géographique.</a:t>
                </a:r>
                <a:endParaRPr lang="fr-MA" sz="1200" dirty="0"/>
              </a:p>
              <a:p>
                <a:pPr lvl="1"/>
                <a:r>
                  <a:rPr lang="fr-FR" dirty="0"/>
                  <a:t>La marge de retard toléré de chaque rendez-vous est de 5min.</a:t>
                </a:r>
              </a:p>
              <a:p>
                <a:pPr marL="360363" indent="0">
                  <a:buNone/>
                </a:pPr>
                <a:r>
                  <a:rPr lang="fr-FR" dirty="0"/>
                  <a:t>Exemple : pour l’exemple suivant, on affecte au même chauffeur les clients suivants :</a:t>
                </a:r>
                <a:endParaRPr lang="fr-MA" dirty="0"/>
              </a:p>
              <a:p>
                <a:pPr lvl="1"/>
                <a14:m>
                  <m:oMath xmlns:m="http://schemas.openxmlformats.org/officeDocument/2006/math">
                    <m:r>
                      <a:rPr lang="fr-FR" i="1">
                        <a:latin typeface="Cambria Math" panose="02040503050406030204" pitchFamily="18" charset="0"/>
                      </a:rPr>
                      <m:t>𝐶𝑙𝑖𝑒𝑛𝑡</m:t>
                    </m:r>
                    <m:r>
                      <a:rPr lang="fr-FR" b="0" i="1" smtClean="0">
                        <a:latin typeface="Cambria Math" panose="02040503050406030204" pitchFamily="18" charset="0"/>
                      </a:rPr>
                      <m:t>_</m:t>
                    </m:r>
                    <m:r>
                      <a:rPr lang="fr-FR" i="1">
                        <a:latin typeface="Cambria Math" panose="02040503050406030204" pitchFamily="18" charset="0"/>
                      </a:rPr>
                      <m:t>1={</m:t>
                    </m:r>
                    <m:r>
                      <a:rPr lang="fr-FR" i="1">
                        <a:latin typeface="Cambria Math" panose="02040503050406030204" pitchFamily="18" charset="0"/>
                      </a:rPr>
                      <m:t>h𝑒𝑢𝑟𝑒</m:t>
                    </m:r>
                    <m:r>
                      <a:rPr lang="fr-FR" i="1">
                        <a:latin typeface="Cambria Math" panose="02040503050406030204" pitchFamily="18" charset="0"/>
                      </a:rPr>
                      <m:t>_</m:t>
                    </m:r>
                    <m:r>
                      <a:rPr lang="fr-FR" i="1">
                        <a:latin typeface="Cambria Math" panose="02040503050406030204" pitchFamily="18" charset="0"/>
                      </a:rPr>
                      <m:t>𝑑</m:t>
                    </m:r>
                    <m:r>
                      <a:rPr lang="fr-FR" i="1">
                        <a:latin typeface="Cambria Math" panose="02040503050406030204" pitchFamily="18" charset="0"/>
                      </a:rPr>
                      <m:t>é</m:t>
                    </m:r>
                    <m:r>
                      <a:rPr lang="fr-FR" i="1">
                        <a:latin typeface="Cambria Math" panose="02040503050406030204" pitchFamily="18" charset="0"/>
                      </a:rPr>
                      <m:t>𝑝𝑎𝑟𝑡</m:t>
                    </m:r>
                    <m:r>
                      <a:rPr lang="fr-FR" i="1">
                        <a:latin typeface="Cambria Math" panose="02040503050406030204" pitchFamily="18" charset="0"/>
                      </a:rPr>
                      <m:t>=7 :00, </m:t>
                    </m:r>
                    <m:r>
                      <a:rPr lang="fr-FR" i="1">
                        <a:latin typeface="Cambria Math" panose="02040503050406030204" pitchFamily="18" charset="0"/>
                      </a:rPr>
                      <m:t>𝑎𝑑𝑟𝑒𝑠𝑠𝑒</m:t>
                    </m:r>
                    <m:r>
                      <a:rPr lang="fr-FR" i="1">
                        <a:latin typeface="Cambria Math" panose="02040503050406030204" pitchFamily="18" charset="0"/>
                      </a:rPr>
                      <m:t>_</m:t>
                    </m:r>
                    <m:r>
                      <a:rPr lang="fr-FR" i="1">
                        <a:latin typeface="Cambria Math" panose="02040503050406030204" pitchFamily="18" charset="0"/>
                      </a:rPr>
                      <m:t>𝑑𝑒𝑝𝑎𝑟</m:t>
                    </m:r>
                    <m:r>
                      <a:rPr lang="fr-FR" i="1">
                        <a:latin typeface="Cambria Math" panose="02040503050406030204" pitchFamily="18" charset="0"/>
                      </a:rPr>
                      <m:t>=</m:t>
                    </m:r>
                    <m:r>
                      <a:rPr lang="fr-FR" i="1">
                        <a:latin typeface="Cambria Math" panose="02040503050406030204" pitchFamily="18" charset="0"/>
                      </a:rPr>
                      <m:t>𝑅𝑎𝑏𝑎𝑡</m:t>
                    </m:r>
                    <m:r>
                      <a:rPr lang="fr-FR" i="1">
                        <a:latin typeface="Cambria Math" panose="02040503050406030204" pitchFamily="18" charset="0"/>
                      </a:rPr>
                      <m:t>, </m:t>
                    </m:r>
                    <m:r>
                      <a:rPr lang="fr-FR" i="1">
                        <a:latin typeface="Cambria Math" panose="02040503050406030204" pitchFamily="18" charset="0"/>
                      </a:rPr>
                      <m:t>𝑎𝑑𝑟𝑒𝑠𝑠𝑒</m:t>
                    </m:r>
                    <m:r>
                      <a:rPr lang="fr-FR" i="1">
                        <a:latin typeface="Cambria Math" panose="02040503050406030204" pitchFamily="18" charset="0"/>
                      </a:rPr>
                      <m:t>_</m:t>
                    </m:r>
                    <m:r>
                      <a:rPr lang="fr-FR" i="1">
                        <a:latin typeface="Cambria Math" panose="02040503050406030204" pitchFamily="18" charset="0"/>
                      </a:rPr>
                      <m:t>𝑎𝑟𝑟𝑖𝑣</m:t>
                    </m:r>
                    <m:r>
                      <a:rPr lang="fr-FR" i="1">
                        <a:latin typeface="Cambria Math" panose="02040503050406030204" pitchFamily="18" charset="0"/>
                      </a:rPr>
                      <m:t>é</m:t>
                    </m:r>
                    <m:r>
                      <a:rPr lang="fr-FR" i="1">
                        <a:latin typeface="Cambria Math" panose="02040503050406030204" pitchFamily="18" charset="0"/>
                      </a:rPr>
                      <m:t>𝑒</m:t>
                    </m:r>
                    <m:r>
                      <a:rPr lang="fr-FR" i="1">
                        <a:latin typeface="Cambria Math" panose="02040503050406030204" pitchFamily="18" charset="0"/>
                      </a:rPr>
                      <m:t>=</m:t>
                    </m:r>
                    <m:r>
                      <a:rPr lang="fr-FR" i="1">
                        <a:latin typeface="Cambria Math" panose="02040503050406030204" pitchFamily="18" charset="0"/>
                      </a:rPr>
                      <m:t>𝐶𝑎𝑠𝑎</m:t>
                    </m:r>
                    <m:r>
                      <a:rPr lang="fr-FR" i="1">
                        <a:latin typeface="Cambria Math" panose="02040503050406030204" pitchFamily="18" charset="0"/>
                      </a:rPr>
                      <m:t>, ..}</m:t>
                    </m:r>
                  </m:oMath>
                </a14:m>
                <a:endParaRPr lang="fr-MA" dirty="0"/>
              </a:p>
              <a:p>
                <a:pPr lvl="1"/>
                <a14:m>
                  <m:oMath xmlns:m="http://schemas.openxmlformats.org/officeDocument/2006/math">
                    <m:r>
                      <a:rPr lang="fr-FR" i="1">
                        <a:latin typeface="Cambria Math" panose="02040503050406030204" pitchFamily="18" charset="0"/>
                      </a:rPr>
                      <m:t>𝐶𝑙𝑖𝑒𝑛𝑡</m:t>
                    </m:r>
                    <m:r>
                      <a:rPr lang="fr-FR" i="1">
                        <a:latin typeface="Cambria Math" panose="02040503050406030204" pitchFamily="18" charset="0"/>
                      </a:rPr>
                      <m:t> _2={</m:t>
                    </m:r>
                    <m:r>
                      <a:rPr lang="fr-FR" i="1">
                        <a:latin typeface="Cambria Math" panose="02040503050406030204" pitchFamily="18" charset="0"/>
                      </a:rPr>
                      <m:t>h𝑒𝑢𝑟𝑒</m:t>
                    </m:r>
                    <m:r>
                      <a:rPr lang="fr-FR" i="1">
                        <a:latin typeface="Cambria Math" panose="02040503050406030204" pitchFamily="18" charset="0"/>
                      </a:rPr>
                      <m:t>_</m:t>
                    </m:r>
                    <m:r>
                      <a:rPr lang="fr-FR" i="1">
                        <a:latin typeface="Cambria Math" panose="02040503050406030204" pitchFamily="18" charset="0"/>
                      </a:rPr>
                      <m:t>𝑑𝑒𝑝𝑎𝑟𝑡</m:t>
                    </m:r>
                    <m:r>
                      <a:rPr lang="fr-FR" i="1">
                        <a:latin typeface="Cambria Math" panose="02040503050406030204" pitchFamily="18" charset="0"/>
                      </a:rPr>
                      <m:t>=09 :00, </m:t>
                    </m:r>
                    <m:r>
                      <a:rPr lang="fr-FR" i="1">
                        <a:latin typeface="Cambria Math" panose="02040503050406030204" pitchFamily="18" charset="0"/>
                      </a:rPr>
                      <m:t>𝑎𝑑𝑟𝑒𝑠𝑠𝑒</m:t>
                    </m:r>
                    <m:r>
                      <a:rPr lang="fr-FR" i="1">
                        <a:latin typeface="Cambria Math" panose="02040503050406030204" pitchFamily="18" charset="0"/>
                      </a:rPr>
                      <m:t>_</m:t>
                    </m:r>
                    <m:r>
                      <a:rPr lang="fr-FR" i="1">
                        <a:latin typeface="Cambria Math" panose="02040503050406030204" pitchFamily="18" charset="0"/>
                      </a:rPr>
                      <m:t>𝑑𝑒𝑝𝑎𝑟𝑡</m:t>
                    </m:r>
                    <m:r>
                      <a:rPr lang="fr-FR" i="1">
                        <a:latin typeface="Cambria Math" panose="02040503050406030204" pitchFamily="18" charset="0"/>
                      </a:rPr>
                      <m:t>=</m:t>
                    </m:r>
                    <m:r>
                      <a:rPr lang="fr-FR" i="1">
                        <a:latin typeface="Cambria Math" panose="02040503050406030204" pitchFamily="18" charset="0"/>
                      </a:rPr>
                      <m:t>𝑐𝑎𝑠𝑎</m:t>
                    </m:r>
                    <m:r>
                      <a:rPr lang="fr-FR" i="1">
                        <a:latin typeface="Cambria Math" panose="02040503050406030204" pitchFamily="18" charset="0"/>
                      </a:rPr>
                      <m:t>, …} </m:t>
                    </m:r>
                  </m:oMath>
                </a14:m>
                <a:endParaRPr lang="fr-MA" dirty="0"/>
              </a:p>
              <a:p>
                <a:r>
                  <a:rPr lang="fr-FR" dirty="0"/>
                  <a:t>Certains clients peuvent faire plusieurs courses dans la même semaine et d’une façon périodique (chaque semaine). La périodicité peut être limitée par une date ou non. </a:t>
                </a:r>
              </a:p>
              <a:p>
                <a:r>
                  <a:rPr lang="fr-FR" dirty="0"/>
                  <a:t>Un Client appel pour réserver une course.</a:t>
                </a:r>
                <a:endParaRPr lang="fr-MA" dirty="0"/>
              </a:p>
              <a:p>
                <a:r>
                  <a:rPr lang="fr-FR" dirty="0"/>
                  <a:t>Les informations des clients sont supposées enregistrées d’avance. Les informations manipulées d’un client sont: le nom complet, l’heure de départ, l’adresse de départ, l’adresse d’arrivée et l’état périodique (oui/non), la  date limite de la périodicité au cas où c’est limitée.</a:t>
                </a:r>
                <a:endParaRPr lang="fr-MA" dirty="0"/>
              </a:p>
              <a:p>
                <a:r>
                  <a:rPr lang="fr-FR" dirty="0"/>
                  <a:t>Un client peut avoir plusieurs adresses de départs et d’arrivées et pour chacune une heure de départ différente.</a:t>
                </a:r>
                <a:endParaRPr lang="fr-MA" dirty="0"/>
              </a:p>
              <a:p>
                <a:r>
                  <a:rPr lang="fr-FR" dirty="0"/>
                  <a:t>Les chauffeurs peuvent consulter en tout moment leurs tableaux des affectations. Chacun d’eux ne peut consulter que son propre affectation des courses.</a:t>
                </a:r>
                <a:endParaRPr lang="fr-MA" dirty="0"/>
              </a:p>
            </p:txBody>
          </p:sp>
        </mc:Choice>
        <mc:Fallback xmlns="">
          <p:sp>
            <p:nvSpPr>
              <p:cNvPr id="3" name="Espace réservé du contenu 2">
                <a:extLst>
                  <a:ext uri="{FF2B5EF4-FFF2-40B4-BE49-F238E27FC236}">
                    <a16:creationId xmlns:a16="http://schemas.microsoft.com/office/drawing/2014/main" id="{1CDD231E-0BA0-491E-B00F-48FFD83182AE}"/>
                  </a:ext>
                </a:extLst>
              </p:cNvPr>
              <p:cNvSpPr>
                <a:spLocks noGrp="1" noRot="1" noChangeAspect="1" noMove="1" noResize="1" noEditPoints="1" noAdjustHandles="1" noChangeArrowheads="1" noChangeShapeType="1" noTextEdit="1"/>
              </p:cNvSpPr>
              <p:nvPr>
                <p:ph idx="1"/>
              </p:nvPr>
            </p:nvSpPr>
            <p:spPr>
              <a:xfrm>
                <a:off x="0" y="1906073"/>
                <a:ext cx="12192000" cy="4951927"/>
              </a:xfrm>
              <a:blipFill>
                <a:blip r:embed="rId2"/>
                <a:stretch>
                  <a:fillRect/>
                </a:stretch>
              </a:blipFill>
            </p:spPr>
            <p:txBody>
              <a:bodyPr/>
              <a:lstStyle/>
              <a:p>
                <a:r>
                  <a:rPr lang="fr-FR">
                    <a:noFill/>
                  </a:rPr>
                  <a:t> </a:t>
                </a:r>
              </a:p>
            </p:txBody>
          </p:sp>
        </mc:Fallback>
      </mc:AlternateContent>
      <p:sp>
        <p:nvSpPr>
          <p:cNvPr id="5" name="Rectangle 4">
            <a:extLst>
              <a:ext uri="{FF2B5EF4-FFF2-40B4-BE49-F238E27FC236}">
                <a16:creationId xmlns:a16="http://schemas.microsoft.com/office/drawing/2014/main" id="{57F24DF9-93FE-4F98-AD4C-0778929C4BFB}"/>
              </a:ext>
            </a:extLst>
          </p:cNvPr>
          <p:cNvSpPr/>
          <p:nvPr/>
        </p:nvSpPr>
        <p:spPr>
          <a:xfrm>
            <a:off x="-1" y="466733"/>
            <a:ext cx="12192001" cy="707886"/>
          </a:xfrm>
          <a:prstGeom prst="rect">
            <a:avLst/>
          </a:prstGeom>
          <a:effectLst>
            <a:outerShdw blurRad="50800" dir="14400000">
              <a:srgbClr val="000000">
                <a:alpha val="60000"/>
              </a:srgbClr>
            </a:outerShdw>
          </a:effectLst>
        </p:spPr>
        <p:txBody>
          <a:bodyPr vert="horz" lIns="91440" tIns="45720" rIns="91440" bIns="45720" rtlCol="0" anchor="b">
            <a:noAutofit/>
          </a:bodyPr>
          <a:lstStyle/>
          <a:p>
            <a:pPr>
              <a:spcBef>
                <a:spcPct val="0"/>
              </a:spcBef>
            </a:pPr>
            <a:r>
              <a:rPr lang="fr-FR" sz="2600" b="1">
                <a:latin typeface="+mj-lt"/>
                <a:ea typeface="+mj-ea"/>
                <a:cs typeface="+mj-cs"/>
              </a:rPr>
              <a:t> CONSIGNES </a:t>
            </a:r>
            <a:r>
              <a:rPr lang="fr-FR" sz="2600" b="1" dirty="0">
                <a:latin typeface="+mj-lt"/>
                <a:ea typeface="+mj-ea"/>
                <a:cs typeface="+mj-cs"/>
              </a:rPr>
              <a:t>ET BESOINS (CONTEXTE) DU PROJET </a:t>
            </a:r>
            <a:r>
              <a:rPr lang="fr-FR" sz="2600" dirty="0"/>
              <a:t>(PAR MR. </a:t>
            </a:r>
            <a:r>
              <a:rPr lang="fr-FR" sz="2600" dirty="0">
                <a:latin typeface="Big John" panose="02000000000000000000" pitchFamily="50" charset="0"/>
              </a:rPr>
              <a:t>EL-GHAYAM</a:t>
            </a:r>
            <a:r>
              <a:rPr lang="fr-FR" sz="2600" dirty="0"/>
              <a:t> )</a:t>
            </a:r>
            <a:r>
              <a:rPr lang="fr-FR" sz="2600" b="1" dirty="0">
                <a:latin typeface="+mj-lt"/>
                <a:ea typeface="+mj-ea"/>
                <a:cs typeface="+mj-cs"/>
              </a:rPr>
              <a:t>  : </a:t>
            </a:r>
          </a:p>
        </p:txBody>
      </p:sp>
      <p:sp>
        <p:nvSpPr>
          <p:cNvPr id="4" name="Rectangle 3">
            <a:extLst>
              <a:ext uri="{FF2B5EF4-FFF2-40B4-BE49-F238E27FC236}">
                <a16:creationId xmlns:a16="http://schemas.microsoft.com/office/drawing/2014/main" id="{197412B1-0573-44DA-94B8-6952E39CA5B0}"/>
              </a:ext>
            </a:extLst>
          </p:cNvPr>
          <p:cNvSpPr/>
          <p:nvPr/>
        </p:nvSpPr>
        <p:spPr>
          <a:xfrm>
            <a:off x="0" y="14696"/>
            <a:ext cx="6479659"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Charte du Projet – Consigne et présentation de la réalité des besoins </a:t>
            </a:r>
          </a:p>
        </p:txBody>
      </p:sp>
    </p:spTree>
    <p:extLst>
      <p:ext uri="{BB962C8B-B14F-4D97-AF65-F5344CB8AC3E}">
        <p14:creationId xmlns:p14="http://schemas.microsoft.com/office/powerpoint/2010/main" val="212625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0A02DF-7EE3-4A15-AE28-B04BBEDD4B36}"/>
              </a:ext>
            </a:extLst>
          </p:cNvPr>
          <p:cNvSpPr>
            <a:spLocks noGrp="1"/>
          </p:cNvSpPr>
          <p:nvPr>
            <p:ph type="title"/>
          </p:nvPr>
        </p:nvSpPr>
        <p:spPr>
          <a:xfrm>
            <a:off x="0" y="447188"/>
            <a:ext cx="12192000" cy="970450"/>
          </a:xfrm>
        </p:spPr>
        <p:txBody>
          <a:bodyPr/>
          <a:lstStyle/>
          <a:p>
            <a:r>
              <a:rPr lang="fr-FR" dirty="0"/>
              <a:t> API à Utilisés :</a:t>
            </a:r>
          </a:p>
        </p:txBody>
      </p:sp>
      <p:sp>
        <p:nvSpPr>
          <p:cNvPr id="3" name="Espace réservé du contenu 2">
            <a:extLst>
              <a:ext uri="{FF2B5EF4-FFF2-40B4-BE49-F238E27FC236}">
                <a16:creationId xmlns:a16="http://schemas.microsoft.com/office/drawing/2014/main" id="{33B58F4C-975E-4DB5-924A-5A2A87F88771}"/>
              </a:ext>
            </a:extLst>
          </p:cNvPr>
          <p:cNvSpPr>
            <a:spLocks noGrp="1"/>
          </p:cNvSpPr>
          <p:nvPr>
            <p:ph idx="1"/>
          </p:nvPr>
        </p:nvSpPr>
        <p:spPr>
          <a:xfrm>
            <a:off x="0" y="1901061"/>
            <a:ext cx="12192000" cy="4956939"/>
          </a:xfrm>
        </p:spPr>
        <p:txBody>
          <a:bodyPr/>
          <a:lstStyle/>
          <a:p>
            <a:r>
              <a:rPr lang="fr-FR" dirty="0"/>
              <a:t>API Google Maps (</a:t>
            </a:r>
            <a:r>
              <a:rPr lang="fr-FR" sz="1600" b="1" dirty="0" err="1">
                <a:effectLst>
                  <a:outerShdw blurRad="38100" dist="38100" dir="2700000" algn="tl">
                    <a:srgbClr val="000000">
                      <a:alpha val="43137"/>
                    </a:srgbClr>
                  </a:outerShdw>
                </a:effectLst>
              </a:rPr>
              <a:t>DistanceMatrix</a:t>
            </a:r>
            <a:r>
              <a:rPr lang="fr-FR" dirty="0"/>
              <a:t>), pour le calcule une estimation de la distance en terme de kilométrage et en terme de temps (en seconde) :</a:t>
            </a:r>
          </a:p>
          <a:p>
            <a:pPr marL="539750" lvl="1"/>
            <a:r>
              <a:rPr lang="fr-FR" sz="1500" u="sng" dirty="0">
                <a:latin typeface="Adobe Gothic Std B" panose="020B0800000000000000" pitchFamily="34" charset="-128"/>
                <a:ea typeface="Adobe Gothic Std B" panose="020B0800000000000000" pitchFamily="34" charset="-128"/>
                <a:hlinkClick r:id="rId2"/>
              </a:rPr>
              <a:t>https://maps.googleapis.com/maps/api/distancematrix/xml?origins</a:t>
            </a:r>
            <a:r>
              <a:rPr lang="fr-FR" sz="1500" u="sng" dirty="0">
                <a:solidFill>
                  <a:srgbClr val="A30000"/>
                </a:solidFill>
                <a:latin typeface="Adobe Gothic Std B" panose="020B0800000000000000" pitchFamily="34" charset="-128"/>
                <a:ea typeface="Adobe Gothic Std B" panose="020B0800000000000000" pitchFamily="34" charset="-128"/>
                <a:hlinkClick r:id="rId2"/>
              </a:rPr>
              <a:t>=$</a:t>
            </a:r>
            <a:r>
              <a:rPr lang="fr-FR" sz="1500" u="sng" dirty="0">
                <a:latin typeface="Adobe Gothic Std B" panose="020B0800000000000000" pitchFamily="34" charset="-128"/>
                <a:ea typeface="Adobe Gothic Std B" panose="020B0800000000000000" pitchFamily="34" charset="-128"/>
                <a:hlinkClick r:id="rId2"/>
              </a:rPr>
              <a:t>origin&amp;destinations=$dest&amp;mode=driving&amp;region=french</a:t>
            </a:r>
            <a:endParaRPr lang="fr-MA" sz="1500" dirty="0">
              <a:latin typeface="Adobe Gothic Std B" panose="020B0800000000000000" pitchFamily="34" charset="-128"/>
              <a:ea typeface="Adobe Gothic Std B" panose="020B0800000000000000" pitchFamily="34" charset="-128"/>
            </a:endParaRPr>
          </a:p>
        </p:txBody>
      </p:sp>
      <p:sp>
        <p:nvSpPr>
          <p:cNvPr id="4" name="Rectangle 3">
            <a:extLst>
              <a:ext uri="{FF2B5EF4-FFF2-40B4-BE49-F238E27FC236}">
                <a16:creationId xmlns:a16="http://schemas.microsoft.com/office/drawing/2014/main" id="{79E6F3F3-121A-4C78-9278-11FA7898BD68}"/>
              </a:ext>
            </a:extLst>
          </p:cNvPr>
          <p:cNvSpPr/>
          <p:nvPr/>
        </p:nvSpPr>
        <p:spPr>
          <a:xfrm>
            <a:off x="6690770" y="4594640"/>
            <a:ext cx="669701" cy="2446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66E054E3-2EBB-406B-9C5F-BF8AE5CBBDB4}"/>
              </a:ext>
            </a:extLst>
          </p:cNvPr>
          <p:cNvSpPr/>
          <p:nvPr/>
        </p:nvSpPr>
        <p:spPr>
          <a:xfrm>
            <a:off x="8690897" y="4594640"/>
            <a:ext cx="530181" cy="2446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86B9CC08-1D33-45DB-A175-ECBF58BDE022}"/>
              </a:ext>
            </a:extLst>
          </p:cNvPr>
          <p:cNvSpPr/>
          <p:nvPr/>
        </p:nvSpPr>
        <p:spPr>
          <a:xfrm>
            <a:off x="3193961" y="5318975"/>
            <a:ext cx="3623257" cy="695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La chaine indiquant l’adresse d’origine</a:t>
            </a:r>
          </a:p>
        </p:txBody>
      </p:sp>
      <p:sp>
        <p:nvSpPr>
          <p:cNvPr id="10" name="Rectangle 9">
            <a:extLst>
              <a:ext uri="{FF2B5EF4-FFF2-40B4-BE49-F238E27FC236}">
                <a16:creationId xmlns:a16="http://schemas.microsoft.com/office/drawing/2014/main" id="{89CCBC91-1326-49D0-9DEE-0093A8940140}"/>
              </a:ext>
            </a:extLst>
          </p:cNvPr>
          <p:cNvSpPr/>
          <p:nvPr/>
        </p:nvSpPr>
        <p:spPr>
          <a:xfrm>
            <a:off x="8199550" y="5318975"/>
            <a:ext cx="3623257" cy="695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La chaine indiquant l’adresse de destination</a:t>
            </a:r>
          </a:p>
        </p:txBody>
      </p:sp>
      <p:cxnSp>
        <p:nvCxnSpPr>
          <p:cNvPr id="12" name="Connecteur droit avec flèche 11">
            <a:extLst>
              <a:ext uri="{FF2B5EF4-FFF2-40B4-BE49-F238E27FC236}">
                <a16:creationId xmlns:a16="http://schemas.microsoft.com/office/drawing/2014/main" id="{24F2B14E-7035-4468-BBA7-5B65C9ED0E60}"/>
              </a:ext>
            </a:extLst>
          </p:cNvPr>
          <p:cNvCxnSpPr>
            <a:stCxn id="9" idx="3"/>
            <a:endCxn id="4" idx="2"/>
          </p:cNvCxnSpPr>
          <p:nvPr/>
        </p:nvCxnSpPr>
        <p:spPr>
          <a:xfrm flipV="1">
            <a:off x="6817218" y="4839338"/>
            <a:ext cx="208403" cy="827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F8E9B370-DC3F-4D8E-AEB8-FCBFB325FEF4}"/>
              </a:ext>
            </a:extLst>
          </p:cNvPr>
          <p:cNvCxnSpPr>
            <a:cxnSpLocks/>
            <a:stCxn id="10" idx="0"/>
            <a:endCxn id="5" idx="2"/>
          </p:cNvCxnSpPr>
          <p:nvPr/>
        </p:nvCxnSpPr>
        <p:spPr>
          <a:xfrm flipH="1" flipV="1">
            <a:off x="8955988" y="4839338"/>
            <a:ext cx="1055191" cy="47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1B73B3F1-6EA2-4376-B5C7-51DCA209D3C3}"/>
              </a:ext>
            </a:extLst>
          </p:cNvPr>
          <p:cNvPicPr>
            <a:picLocks noChangeAspect="1"/>
          </p:cNvPicPr>
          <p:nvPr/>
        </p:nvPicPr>
        <p:blipFill>
          <a:blip r:embed="rId3"/>
          <a:stretch>
            <a:fillRect/>
          </a:stretch>
        </p:blipFill>
        <p:spPr>
          <a:xfrm>
            <a:off x="1052903" y="1901061"/>
            <a:ext cx="2766324" cy="1783376"/>
          </a:xfrm>
          <a:prstGeom prst="rect">
            <a:avLst/>
          </a:prstGeom>
        </p:spPr>
      </p:pic>
      <p:pic>
        <p:nvPicPr>
          <p:cNvPr id="13" name="Image 12">
            <a:extLst>
              <a:ext uri="{FF2B5EF4-FFF2-40B4-BE49-F238E27FC236}">
                <a16:creationId xmlns:a16="http://schemas.microsoft.com/office/drawing/2014/main" id="{220EBC21-A27E-4976-8273-95D088EECBAF}"/>
              </a:ext>
            </a:extLst>
          </p:cNvPr>
          <p:cNvPicPr>
            <a:picLocks noChangeAspect="1"/>
          </p:cNvPicPr>
          <p:nvPr/>
        </p:nvPicPr>
        <p:blipFill>
          <a:blip r:embed="rId4"/>
          <a:stretch>
            <a:fillRect/>
          </a:stretch>
        </p:blipFill>
        <p:spPr>
          <a:xfrm>
            <a:off x="1146662" y="2072864"/>
            <a:ext cx="782221" cy="632316"/>
          </a:xfrm>
          <a:prstGeom prst="rect">
            <a:avLst/>
          </a:prstGeom>
        </p:spPr>
      </p:pic>
      <p:sp>
        <p:nvSpPr>
          <p:cNvPr id="16" name="Rectangle 15">
            <a:extLst>
              <a:ext uri="{FF2B5EF4-FFF2-40B4-BE49-F238E27FC236}">
                <a16:creationId xmlns:a16="http://schemas.microsoft.com/office/drawing/2014/main" id="{BE67C389-A066-4926-A661-0C34352DF117}"/>
              </a:ext>
            </a:extLst>
          </p:cNvPr>
          <p:cNvSpPr/>
          <p:nvPr/>
        </p:nvSpPr>
        <p:spPr>
          <a:xfrm>
            <a:off x="1052903" y="1901061"/>
            <a:ext cx="2630455" cy="16356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2639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734463-966E-407F-B63F-7690175ABC69}"/>
              </a:ext>
            </a:extLst>
          </p:cNvPr>
          <p:cNvSpPr>
            <a:spLocks noGrp="1"/>
          </p:cNvSpPr>
          <p:nvPr>
            <p:ph type="title"/>
          </p:nvPr>
        </p:nvSpPr>
        <p:spPr>
          <a:xfrm>
            <a:off x="0" y="112337"/>
            <a:ext cx="12192000" cy="970450"/>
          </a:xfrm>
        </p:spPr>
        <p:txBody>
          <a:bodyPr/>
          <a:lstStyle/>
          <a:p>
            <a:r>
              <a:rPr lang="fr-FR" dirty="0"/>
              <a:t> Objectifs du Projet :</a:t>
            </a:r>
            <a:endParaRPr lang="fr-MA" dirty="0"/>
          </a:p>
        </p:txBody>
      </p:sp>
      <p:sp>
        <p:nvSpPr>
          <p:cNvPr id="3" name="Espace réservé du contenu 2">
            <a:extLst>
              <a:ext uri="{FF2B5EF4-FFF2-40B4-BE49-F238E27FC236}">
                <a16:creationId xmlns:a16="http://schemas.microsoft.com/office/drawing/2014/main" id="{48EF1966-D180-42B6-B2F2-466BDA0EE744}"/>
              </a:ext>
            </a:extLst>
          </p:cNvPr>
          <p:cNvSpPr>
            <a:spLocks noGrp="1"/>
          </p:cNvSpPr>
          <p:nvPr>
            <p:ph idx="1"/>
          </p:nvPr>
        </p:nvSpPr>
        <p:spPr>
          <a:xfrm>
            <a:off x="0" y="1962065"/>
            <a:ext cx="12192000" cy="4895936"/>
          </a:xfrm>
        </p:spPr>
        <p:txBody>
          <a:bodyPr>
            <a:normAutofit/>
          </a:bodyPr>
          <a:lstStyle/>
          <a:p>
            <a:r>
              <a:rPr lang="fr-FR" sz="2000" b="1" dirty="0"/>
              <a:t>Programmer</a:t>
            </a:r>
            <a:r>
              <a:rPr lang="fr-FR" sz="2000" dirty="0"/>
              <a:t> les modules et interfaces en </a:t>
            </a:r>
            <a:r>
              <a:rPr lang="fr-FR" sz="2000" b="1" u="sng" dirty="0"/>
              <a:t>POO</a:t>
            </a:r>
            <a:r>
              <a:rPr lang="fr-FR" sz="2000" dirty="0"/>
              <a:t> et </a:t>
            </a:r>
            <a:r>
              <a:rPr lang="fr-FR" sz="2000" b="1" u="sng" dirty="0"/>
              <a:t>Programmation orientée évènements</a:t>
            </a:r>
            <a:r>
              <a:rPr lang="fr-FR" sz="2000" dirty="0"/>
              <a:t>.</a:t>
            </a:r>
          </a:p>
          <a:p>
            <a:r>
              <a:rPr lang="fr-FR" sz="2000" b="1" dirty="0"/>
              <a:t>Rendre</a:t>
            </a:r>
            <a:r>
              <a:rPr lang="fr-FR" sz="2000" dirty="0"/>
              <a:t> Les fonctionnalités de la plateforme </a:t>
            </a:r>
            <a:r>
              <a:rPr lang="fr-FR" sz="2000" b="1" u="sng" dirty="0"/>
              <a:t>modulables</a:t>
            </a:r>
            <a:r>
              <a:rPr lang="fr-FR" sz="2000" dirty="0"/>
              <a:t> en modules et bibliothèques pour facilité la </a:t>
            </a:r>
            <a:r>
              <a:rPr lang="fr-FR" sz="2000" b="1" u="sng" dirty="0" err="1"/>
              <a:t>MàJ</a:t>
            </a:r>
            <a:r>
              <a:rPr lang="fr-FR" sz="2000" dirty="0"/>
              <a:t>, pouvoir les intégrer dans d’autres projets ou avoir la possibilité de les isoler.</a:t>
            </a:r>
          </a:p>
          <a:p>
            <a:r>
              <a:rPr lang="fr-FR" sz="2000" b="1" u="sng" dirty="0"/>
              <a:t>Automatiser</a:t>
            </a:r>
            <a:r>
              <a:rPr lang="fr-FR" sz="2000" dirty="0"/>
              <a:t> les processus de planification et répartition des trafics de taxis. </a:t>
            </a:r>
          </a:p>
          <a:p>
            <a:r>
              <a:rPr lang="fr-FR" sz="2000" b="1" u="sng" dirty="0"/>
              <a:t>Faciliter</a:t>
            </a:r>
            <a:r>
              <a:rPr lang="fr-FR" sz="2000" dirty="0"/>
              <a:t> les opérations liées à la manipulation des courses de Taxis. </a:t>
            </a:r>
          </a:p>
          <a:p>
            <a:r>
              <a:rPr lang="fr-FR" sz="2000" b="1" dirty="0"/>
              <a:t>Elaborer</a:t>
            </a:r>
            <a:r>
              <a:rPr lang="fr-FR" sz="2000" dirty="0"/>
              <a:t> des Codes et Algorithmes claires.</a:t>
            </a:r>
          </a:p>
          <a:p>
            <a:r>
              <a:rPr lang="fr-FR" sz="2000" b="1" dirty="0"/>
              <a:t>Réaliser</a:t>
            </a:r>
            <a:r>
              <a:rPr lang="fr-FR" sz="2000" dirty="0"/>
              <a:t> une Conception adéquate et fonctionnelle.</a:t>
            </a:r>
          </a:p>
          <a:p>
            <a:r>
              <a:rPr lang="fr-FR" sz="2000" b="1" dirty="0"/>
              <a:t>Editer </a:t>
            </a:r>
            <a:r>
              <a:rPr lang="fr-FR" sz="2000" dirty="0"/>
              <a:t>des Interfaces esthétiques, graphiquement jolies et donnent envie à l’utilisateur.</a:t>
            </a:r>
          </a:p>
          <a:p>
            <a:r>
              <a:rPr lang="fr-FR" sz="2000" b="1" dirty="0"/>
              <a:t>Ajouter</a:t>
            </a:r>
            <a:r>
              <a:rPr lang="fr-FR" sz="2000" dirty="0"/>
              <a:t> les concepts : Authentification &amp; Sessions ainsi que les Service de recherche et filtrage.</a:t>
            </a:r>
          </a:p>
          <a:p>
            <a:r>
              <a:rPr lang="fr-FR" sz="2000" b="1" dirty="0"/>
              <a:t>Permettre</a:t>
            </a:r>
            <a:r>
              <a:rPr lang="fr-FR" sz="2000" dirty="0"/>
              <a:t> aux </a:t>
            </a:r>
            <a:r>
              <a:rPr lang="fr-FR" sz="2000" b="1" dirty="0"/>
              <a:t>administrators</a:t>
            </a:r>
            <a:r>
              <a:rPr lang="fr-FR" sz="2000" dirty="0"/>
              <a:t> de superviser la plateforme via des interfaces dédiées. </a:t>
            </a:r>
          </a:p>
        </p:txBody>
      </p:sp>
      <p:sp>
        <p:nvSpPr>
          <p:cNvPr id="5" name="Rectangle 4">
            <a:extLst>
              <a:ext uri="{FF2B5EF4-FFF2-40B4-BE49-F238E27FC236}">
                <a16:creationId xmlns:a16="http://schemas.microsoft.com/office/drawing/2014/main" id="{824411CB-18C4-4E8A-93C3-C69051F2F6E3}"/>
              </a:ext>
            </a:extLst>
          </p:cNvPr>
          <p:cNvSpPr/>
          <p:nvPr/>
        </p:nvSpPr>
        <p:spPr>
          <a:xfrm>
            <a:off x="0" y="1103994"/>
            <a:ext cx="12191999" cy="523220"/>
          </a:xfrm>
          <a:prstGeom prst="rect">
            <a:avLst/>
          </a:prstGeom>
        </p:spPr>
        <p:txBody>
          <a:bodyPr wrap="square">
            <a:spAutoFit/>
          </a:bodyPr>
          <a:lstStyle/>
          <a:p>
            <a:r>
              <a:rPr lang="fr-FR" sz="2800" dirty="0">
                <a:solidFill>
                  <a:schemeClr val="tx2">
                    <a:lumMod val="10000"/>
                  </a:schemeClr>
                </a:solidFill>
                <a:latin typeface="Product Sans" panose="020B0403030502040203" pitchFamily="34" charset="0"/>
              </a:rPr>
              <a:t>    (Objectifs Directs Partiels) </a:t>
            </a:r>
            <a:endParaRPr lang="fr-MA" sz="2800" dirty="0">
              <a:solidFill>
                <a:schemeClr val="tx2">
                  <a:lumMod val="10000"/>
                </a:schemeClr>
              </a:solidFill>
              <a:latin typeface="Product Sans" panose="020B0403030502040203" pitchFamily="34" charset="0"/>
            </a:endParaRPr>
          </a:p>
        </p:txBody>
      </p:sp>
      <p:pic>
        <p:nvPicPr>
          <p:cNvPr id="6" name="Image 5">
            <a:extLst>
              <a:ext uri="{FF2B5EF4-FFF2-40B4-BE49-F238E27FC236}">
                <a16:creationId xmlns:a16="http://schemas.microsoft.com/office/drawing/2014/main" id="{9B9170F5-7827-429C-AF71-BECFCD4D67F9}"/>
              </a:ext>
            </a:extLst>
          </p:cNvPr>
          <p:cNvPicPr>
            <a:picLocks noChangeAspect="1"/>
          </p:cNvPicPr>
          <p:nvPr/>
        </p:nvPicPr>
        <p:blipFill>
          <a:blip r:embed="rId2"/>
          <a:stretch>
            <a:fillRect/>
          </a:stretch>
        </p:blipFill>
        <p:spPr>
          <a:xfrm>
            <a:off x="11221549" y="656764"/>
            <a:ext cx="970450" cy="970450"/>
          </a:xfrm>
          <a:prstGeom prst="rect">
            <a:avLst/>
          </a:prstGeom>
        </p:spPr>
      </p:pic>
      <p:sp>
        <p:nvSpPr>
          <p:cNvPr id="7" name="Rectangle 6">
            <a:extLst>
              <a:ext uri="{FF2B5EF4-FFF2-40B4-BE49-F238E27FC236}">
                <a16:creationId xmlns:a16="http://schemas.microsoft.com/office/drawing/2014/main" id="{FAFA9C79-B059-485A-8A0E-5A3C0843C34E}"/>
              </a:ext>
            </a:extLst>
          </p:cNvPr>
          <p:cNvSpPr/>
          <p:nvPr/>
        </p:nvSpPr>
        <p:spPr>
          <a:xfrm>
            <a:off x="0" y="14696"/>
            <a:ext cx="1957587" cy="307777"/>
          </a:xfrm>
          <a:prstGeom prst="rect">
            <a:avLst/>
          </a:prstGeom>
        </p:spPr>
        <p:txBody>
          <a:bodyPr wrap="none">
            <a:spAutoFit/>
          </a:bodyPr>
          <a:lstStyle/>
          <a:p>
            <a:pPr marL="285750" indent="-285750">
              <a:buFont typeface="Arial" panose="020B0604020202020204" pitchFamily="34" charset="0"/>
              <a:buChar char="•"/>
            </a:pPr>
            <a:r>
              <a:rPr lang="fr-FR" sz="1400" dirty="0">
                <a:solidFill>
                  <a:schemeClr val="accent1">
                    <a:lumMod val="20000"/>
                    <a:lumOff val="80000"/>
                  </a:schemeClr>
                </a:solidFill>
              </a:rPr>
              <a:t>Charte du Projet</a:t>
            </a:r>
          </a:p>
        </p:txBody>
      </p:sp>
    </p:spTree>
    <p:extLst>
      <p:ext uri="{BB962C8B-B14F-4D97-AF65-F5344CB8AC3E}">
        <p14:creationId xmlns:p14="http://schemas.microsoft.com/office/powerpoint/2010/main" val="26517721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is">
  <a:themeElements>
    <a:clrScheme name="Personnalisé 32">
      <a:dk1>
        <a:srgbClr val="FFFFFF"/>
      </a:dk1>
      <a:lt1>
        <a:srgbClr val="000000"/>
      </a:lt1>
      <a:dk2>
        <a:srgbClr val="FFFFFF"/>
      </a:dk2>
      <a:lt2>
        <a:srgbClr val="002060"/>
      </a:lt2>
      <a:accent1>
        <a:srgbClr val="2F75FF"/>
      </a:accent1>
      <a:accent2>
        <a:srgbClr val="6FEBA0"/>
      </a:accent2>
      <a:accent3>
        <a:srgbClr val="B6DF5E"/>
      </a:accent3>
      <a:accent4>
        <a:srgbClr val="EFB251"/>
      </a:accent4>
      <a:accent5>
        <a:srgbClr val="EF755F"/>
      </a:accent5>
      <a:accent6>
        <a:srgbClr val="ED515C"/>
      </a:accent6>
      <a:hlink>
        <a:srgbClr val="000000"/>
      </a:hlink>
      <a:folHlink>
        <a:srgbClr val="00000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Concis</Template>
  <TotalTime>3594</TotalTime>
  <Words>2617</Words>
  <Application>Microsoft Office PowerPoint</Application>
  <PresentationFormat>Grand écran</PresentationFormat>
  <Paragraphs>361</Paragraphs>
  <Slides>45</Slides>
  <Notes>2</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45</vt:i4>
      </vt:variant>
    </vt:vector>
  </HeadingPairs>
  <TitlesOfParts>
    <vt:vector size="56" baseType="lpstr">
      <vt:lpstr>Adobe Gothic Std B</vt:lpstr>
      <vt:lpstr>Big John</vt:lpstr>
      <vt:lpstr>Product Sans</vt:lpstr>
      <vt:lpstr>Arial</vt:lpstr>
      <vt:lpstr>Calibri</vt:lpstr>
      <vt:lpstr>Cambria Math</vt:lpstr>
      <vt:lpstr>Century Gothic</vt:lpstr>
      <vt:lpstr>Consolas</vt:lpstr>
      <vt:lpstr>Courier New</vt:lpstr>
      <vt:lpstr>Wingdings 2</vt:lpstr>
      <vt:lpstr>Concis</vt:lpstr>
      <vt:lpstr>Présentation PowerPoint</vt:lpstr>
      <vt:lpstr>Présentation du Contexte de Développement :</vt:lpstr>
      <vt:lpstr> ETUDES DU PROJET</vt:lpstr>
      <vt:lpstr>Ste OUDADDA &amp;  MAHTAT TaxiTrafic  </vt:lpstr>
      <vt:lpstr>CHARTES ET CONSIGNES DU PROJET</vt:lpstr>
      <vt:lpstr> Description du Projet : </vt:lpstr>
      <vt:lpstr>Présentation PowerPoint</vt:lpstr>
      <vt:lpstr> API à Utilisés :</vt:lpstr>
      <vt:lpstr> Objectifs du Projet :</vt:lpstr>
      <vt:lpstr> Facteurs Clés de succès : </vt:lpstr>
      <vt:lpstr> Risques et Contraintes du Projet :</vt:lpstr>
      <vt:lpstr>PLAN DU PROJET</vt:lpstr>
      <vt:lpstr> Plan du Projet :</vt:lpstr>
      <vt:lpstr>ETUDES CONTEXTUELLES DU PROJET </vt:lpstr>
      <vt:lpstr> CONTEXTE DU PROJET :</vt:lpstr>
      <vt:lpstr> ETUDE FONCTIONNELLE :</vt:lpstr>
      <vt:lpstr>ETUDES TECHNIQUES DU PROJET</vt:lpstr>
      <vt:lpstr> ARBORECENCE DE LA PLATEFORME :</vt:lpstr>
      <vt:lpstr> Les Outils et Technologies à Utiliser En Générale:</vt:lpstr>
      <vt:lpstr> Les Outils et Technologies liés à l’ASP.Net (1) :</vt:lpstr>
      <vt:lpstr> Les Outils et Technologies liés à l’ASP.Net (2) :</vt:lpstr>
      <vt:lpstr> Les Outils et Technologies de Développement et de Déploiement :</vt:lpstr>
      <vt:lpstr> ETUDES DÉTAILLÉES DES TECHNOLOGIES ET OUTILS (1) :</vt:lpstr>
      <vt:lpstr> ETUDES DÉTAILLÉES DES TECHNOLOGIES ET OUTILS (2) :</vt:lpstr>
      <vt:lpstr>CONCEPTION ET MODELISATION</vt:lpstr>
      <vt:lpstr> PLAN DE MODELISATION :</vt:lpstr>
      <vt:lpstr> LES REGLES DE GESTION :</vt:lpstr>
      <vt:lpstr> VISION ET MODELISATION DU PROFESSUER :</vt:lpstr>
      <vt:lpstr> DIAGRAMME DE DÉPLOIEMENT :</vt:lpstr>
      <vt:lpstr> DIAGRAMME DE CLASSES :</vt:lpstr>
      <vt:lpstr> CONCEPTS ET ALGORITHME :</vt:lpstr>
      <vt:lpstr> DIAGRAMME MCD :</vt:lpstr>
      <vt:lpstr> MODELE MICROSOFT SQL SERVER (1) :</vt:lpstr>
      <vt:lpstr> MODELE MICROSOFT SQL SERVER (2) :</vt:lpstr>
      <vt:lpstr> MODELE MICROSOFT SQL SERVER (3) :</vt:lpstr>
      <vt:lpstr> MICROSOFT DESIGN CODE MAP (C#.NET &amp; ASP.NET) :</vt:lpstr>
      <vt:lpstr> MS VISUALSTUDIO ENTITY DESIGNER DIAGRAM :</vt:lpstr>
      <vt:lpstr>ARCHTECTURE &amp; ASP.NET WEB-APPLY DESIGN</vt:lpstr>
      <vt:lpstr>PAGE MASTER :</vt:lpstr>
      <vt:lpstr>PAGE MASTER IMBRIQUÉ :</vt:lpstr>
      <vt:lpstr> SPECIALISATION (1) :</vt:lpstr>
      <vt:lpstr> SPECIALISATION (2) :</vt:lpstr>
      <vt:lpstr> SPECIALISATION (3) :</vt:lpstr>
      <vt:lpstr> Les Ressources à consulter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Youssef MAHTAT</dc:creator>
  <cp:lastModifiedBy>Youssef MAHTAT</cp:lastModifiedBy>
  <cp:revision>680</cp:revision>
  <dcterms:created xsi:type="dcterms:W3CDTF">2017-11-17T20:42:59Z</dcterms:created>
  <dcterms:modified xsi:type="dcterms:W3CDTF">2019-03-24T20:13:31Z</dcterms:modified>
</cp:coreProperties>
</file>